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6" r:id="rId1"/>
  </p:sldMasterIdLst>
  <p:notesMasterIdLst>
    <p:notesMasterId r:id="rId10"/>
  </p:notesMasterIdLst>
  <p:sldIdLst>
    <p:sldId id="256" r:id="rId2"/>
    <p:sldId id="257" r:id="rId3"/>
    <p:sldId id="259" r:id="rId4"/>
    <p:sldId id="258" r:id="rId5"/>
    <p:sldId id="264" r:id="rId6"/>
    <p:sldId id="265" r:id="rId7"/>
    <p:sldId id="266" r:id="rId8"/>
    <p:sldId id="262" r:id="rId9"/>
  </p:sldIdLst>
  <p:sldSz cx="9144000" cy="5715000" type="screen16x10"/>
  <p:notesSz cx="6858000" cy="9144000"/>
  <p:defaultTextStyle>
    <a:defPPr>
      <a:defRPr lang="en-US"/>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62"/>
    <p:restoredTop sz="81677"/>
  </p:normalViewPr>
  <p:slideViewPr>
    <p:cSldViewPr snapToGrid="0" snapToObjects="1">
      <p:cViewPr>
        <p:scale>
          <a:sx n="95" d="100"/>
          <a:sy n="95" d="100"/>
        </p:scale>
        <p:origin x="720" y="5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3.tiff>
</file>

<file path=ppt/media/image4.tiff>
</file>

<file path=ppt/media/image5.tiff>
</file>

<file path=ppt/media/image6.tiff>
</file>

<file path=ppt/media/image7.tiff>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654454-870B-4948-9BDE-FC3D8EB8B2A9}" type="datetimeFigureOut">
              <a:rPr lang="en-US" smtClean="0"/>
              <a:t>4/24/16</a:t>
            </a:fld>
            <a:endParaRPr lang="en-US"/>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9373BD-5980-5E46-902F-07510032DF1F}" type="slidenum">
              <a:rPr lang="en-US" smtClean="0"/>
              <a:t>‹#›</a:t>
            </a:fld>
            <a:endParaRPr lang="en-US"/>
          </a:p>
        </p:txBody>
      </p:sp>
    </p:spTree>
    <p:extLst>
      <p:ext uri="{BB962C8B-B14F-4D97-AF65-F5344CB8AC3E}">
        <p14:creationId xmlns:p14="http://schemas.microsoft.com/office/powerpoint/2010/main" val="978068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2</a:t>
            </a:fld>
            <a:endParaRPr lang="en-US"/>
          </a:p>
        </p:txBody>
      </p:sp>
    </p:spTree>
    <p:extLst>
      <p:ext uri="{BB962C8B-B14F-4D97-AF65-F5344CB8AC3E}">
        <p14:creationId xmlns:p14="http://schemas.microsoft.com/office/powerpoint/2010/main" val="1556285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baseline="0" dirty="0" smtClean="0"/>
              <a:t>Social</a:t>
            </a:r>
            <a:r>
              <a:rPr lang="zh-CN" altLang="en-US" baseline="0" dirty="0" smtClean="0"/>
              <a:t> </a:t>
            </a:r>
            <a:r>
              <a:rPr lang="en-US" altLang="zh-CN" baseline="0" dirty="0" smtClean="0"/>
              <a:t>impact</a:t>
            </a:r>
          </a:p>
          <a:p>
            <a:endParaRPr lang="en-US" altLang="zh-CN" baseline="0" dirty="0" smtClean="0"/>
          </a:p>
          <a:p>
            <a:endParaRPr lang="en-US" altLang="zh-CN" baseline="0" dirty="0" smtClean="0"/>
          </a:p>
          <a:p>
            <a:r>
              <a:rPr lang="en-US" altLang="zh-CN" baseline="0" dirty="0" smtClean="0"/>
              <a:t>Because</a:t>
            </a:r>
            <a:r>
              <a:rPr lang="zh-CN" altLang="en-US" baseline="0" dirty="0" smtClean="0"/>
              <a:t> </a:t>
            </a:r>
            <a:r>
              <a:rPr lang="en-US" altLang="zh-CN" baseline="0" dirty="0" smtClean="0"/>
              <a:t>of</a:t>
            </a:r>
            <a:r>
              <a:rPr lang="zh-CN" altLang="en-US" baseline="0" dirty="0" smtClean="0"/>
              <a:t> </a:t>
            </a:r>
            <a:r>
              <a:rPr lang="en-US" altLang="zh-CN" baseline="0" dirty="0" smtClean="0"/>
              <a:t>that,</a:t>
            </a:r>
            <a:r>
              <a:rPr lang="zh-CN" altLang="en-US" baseline="0" dirty="0" smtClean="0"/>
              <a:t> </a:t>
            </a:r>
            <a:r>
              <a:rPr lang="en-US" altLang="zh-CN" baseline="0" dirty="0" smtClean="0"/>
              <a:t>we</a:t>
            </a:r>
            <a:r>
              <a:rPr lang="zh-CN" altLang="en-US" baseline="0" dirty="0" smtClean="0"/>
              <a:t> </a:t>
            </a:r>
            <a:r>
              <a:rPr lang="en-US" altLang="zh-CN" baseline="0" dirty="0" smtClean="0"/>
              <a:t>have</a:t>
            </a:r>
            <a:r>
              <a:rPr lang="zh-CN" altLang="en-US" baseline="0" dirty="0" smtClean="0"/>
              <a:t> </a:t>
            </a:r>
            <a:r>
              <a:rPr lang="en-US" altLang="zh-CN" baseline="0" dirty="0" smtClean="0"/>
              <a:t>this</a:t>
            </a:r>
            <a:r>
              <a:rPr lang="zh-CN" altLang="en-US" baseline="0" dirty="0" smtClean="0"/>
              <a:t> </a:t>
            </a:r>
            <a:r>
              <a:rPr lang="en-US" altLang="zh-CN" baseline="0" dirty="0" smtClean="0"/>
              <a:t>solution</a:t>
            </a:r>
          </a:p>
          <a:p>
            <a:r>
              <a:rPr lang="en-US" altLang="zh-CN" baseline="0" dirty="0" smtClean="0"/>
              <a:t>Solution</a:t>
            </a:r>
            <a:r>
              <a:rPr lang="zh-CN" altLang="en-US" baseline="0" dirty="0" smtClean="0"/>
              <a:t> </a:t>
            </a:r>
            <a:r>
              <a:rPr lang="en-US" altLang="zh-CN" baseline="0" dirty="0" smtClean="0"/>
              <a:t>overview</a:t>
            </a:r>
          </a:p>
          <a:p>
            <a:endParaRPr lang="en-US" altLang="zh-CN" baseline="0" dirty="0" smtClean="0"/>
          </a:p>
          <a:p>
            <a:r>
              <a:rPr lang="en-US" altLang="zh-CN" baseline="0" dirty="0" smtClean="0"/>
              <a:t>Team</a:t>
            </a:r>
            <a:r>
              <a:rPr lang="zh-CN" altLang="en-US" baseline="0" dirty="0" smtClean="0"/>
              <a:t> </a:t>
            </a:r>
            <a:r>
              <a:rPr lang="en-US" altLang="zh-CN" baseline="0" dirty="0" smtClean="0"/>
              <a:t>structure</a:t>
            </a:r>
            <a:r>
              <a:rPr lang="zh-CN" altLang="en-US" baseline="0" dirty="0" smtClean="0"/>
              <a:t> </a:t>
            </a:r>
            <a:r>
              <a:rPr lang="en-US" altLang="zh-CN" baseline="0" dirty="0" smtClean="0"/>
              <a:t>&amp;</a:t>
            </a:r>
            <a:r>
              <a:rPr lang="zh-CN" altLang="en-US" baseline="0" dirty="0" smtClean="0"/>
              <a:t> </a:t>
            </a:r>
            <a:r>
              <a:rPr lang="en-US" altLang="zh-CN" baseline="0" dirty="0" smtClean="0"/>
              <a:t>skillset</a:t>
            </a:r>
            <a:r>
              <a:rPr lang="zh-CN" altLang="en-US" baseline="0" dirty="0" smtClean="0"/>
              <a:t> </a:t>
            </a:r>
            <a:r>
              <a:rPr lang="en-US" altLang="zh-CN" baseline="0" dirty="0" smtClean="0"/>
              <a:t>–</a:t>
            </a:r>
            <a:r>
              <a:rPr lang="zh-CN" altLang="en-US" baseline="0" dirty="0" smtClean="0"/>
              <a:t> </a:t>
            </a:r>
            <a:r>
              <a:rPr lang="en-US" altLang="zh-CN" baseline="0" dirty="0" smtClean="0"/>
              <a:t>how</a:t>
            </a:r>
            <a:r>
              <a:rPr lang="zh-CN" altLang="en-US" baseline="0" dirty="0" smtClean="0"/>
              <a:t> </a:t>
            </a:r>
            <a:r>
              <a:rPr lang="en-US" altLang="zh-CN" baseline="0" dirty="0" smtClean="0"/>
              <a:t>we</a:t>
            </a:r>
            <a:r>
              <a:rPr lang="zh-CN" altLang="en-US" baseline="0" dirty="0" smtClean="0"/>
              <a:t> </a:t>
            </a:r>
            <a:r>
              <a:rPr lang="en-US" altLang="zh-CN" baseline="0" dirty="0" smtClean="0"/>
              <a:t>fit</a:t>
            </a:r>
            <a:r>
              <a:rPr lang="zh-CN" altLang="en-US" baseline="0" dirty="0" smtClean="0"/>
              <a:t> </a:t>
            </a:r>
            <a:r>
              <a:rPr lang="en-US" altLang="zh-CN" baseline="0" dirty="0" smtClean="0"/>
              <a:t>with</a:t>
            </a:r>
            <a:r>
              <a:rPr lang="zh-CN" altLang="en-US" baseline="0" dirty="0" smtClean="0"/>
              <a:t> </a:t>
            </a:r>
            <a:r>
              <a:rPr lang="en-US" altLang="zh-CN" baseline="0" dirty="0" smtClean="0"/>
              <a:t>the</a:t>
            </a:r>
            <a:r>
              <a:rPr lang="zh-CN" altLang="en-US" baseline="0" dirty="0" smtClean="0"/>
              <a:t> </a:t>
            </a:r>
            <a:r>
              <a:rPr lang="en-US" altLang="zh-CN" baseline="0" dirty="0" smtClean="0"/>
              <a:t>challenge</a:t>
            </a:r>
          </a:p>
          <a:p>
            <a:endParaRPr lang="en-US" altLang="zh-CN" baseline="0" dirty="0" smtClean="0"/>
          </a:p>
          <a:p>
            <a:r>
              <a:rPr lang="en-US" altLang="zh-CN" baseline="0" dirty="0" smtClean="0"/>
              <a:t>This</a:t>
            </a:r>
            <a:r>
              <a:rPr lang="zh-CN" altLang="en-US" baseline="0" dirty="0" smtClean="0"/>
              <a:t> </a:t>
            </a:r>
            <a:r>
              <a:rPr lang="en-US" altLang="zh-CN" baseline="0" dirty="0" smtClean="0"/>
              <a:t>project</a:t>
            </a:r>
            <a:r>
              <a:rPr lang="zh-CN" altLang="en-US" baseline="0" dirty="0" smtClean="0"/>
              <a:t> </a:t>
            </a:r>
            <a:r>
              <a:rPr lang="en-US" altLang="zh-CN" baseline="0" dirty="0" smtClean="0"/>
              <a:t>can</a:t>
            </a:r>
            <a:r>
              <a:rPr lang="zh-CN" altLang="en-US" baseline="0" dirty="0" smtClean="0"/>
              <a:t> </a:t>
            </a:r>
            <a:r>
              <a:rPr lang="en-US" altLang="zh-CN" baseline="0" dirty="0" smtClean="0"/>
              <a:t>help</a:t>
            </a:r>
            <a:r>
              <a:rPr lang="zh-CN" altLang="en-US" baseline="0" dirty="0" smtClean="0"/>
              <a:t> </a:t>
            </a:r>
            <a:r>
              <a:rPr lang="en-US" altLang="zh-CN" baseline="0" dirty="0" smtClean="0"/>
              <a:t>XX</a:t>
            </a:r>
            <a:r>
              <a:rPr lang="zh-CN" altLang="en-US" baseline="0" dirty="0" smtClean="0"/>
              <a:t> </a:t>
            </a:r>
            <a:r>
              <a:rPr lang="en-US" altLang="zh-CN" baseline="0" dirty="0" smtClean="0"/>
              <a:t>people</a:t>
            </a:r>
            <a:r>
              <a:rPr lang="zh-CN" altLang="en-US" baseline="0" dirty="0" smtClean="0"/>
              <a:t> </a:t>
            </a:r>
            <a:r>
              <a:rPr lang="en-US" altLang="zh-CN" baseline="0" dirty="0" smtClean="0"/>
              <a:t>on</a:t>
            </a:r>
            <a:r>
              <a:rPr lang="zh-CN" altLang="en-US" baseline="0" dirty="0" smtClean="0"/>
              <a:t> </a:t>
            </a:r>
            <a:r>
              <a:rPr lang="en-US" altLang="zh-CN" baseline="0" dirty="0" smtClean="0"/>
              <a:t>earth</a:t>
            </a:r>
            <a:r>
              <a:rPr lang="zh-CN" altLang="en-US" baseline="0" dirty="0" smtClean="0"/>
              <a:t> </a:t>
            </a:r>
            <a:endParaRPr lang="en-US" altLang="zh-CN" baseline="0" dirty="0" smtClean="0"/>
          </a:p>
          <a:p>
            <a:endParaRPr lang="en-US" altLang="zh-CN" baseline="0" dirty="0" smtClean="0"/>
          </a:p>
          <a:p>
            <a:endParaRPr lang="en-US" altLang="zh-CN" baseline="0" dirty="0" smtClean="0"/>
          </a:p>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3</a:t>
            </a:fld>
            <a:endParaRPr lang="en-US"/>
          </a:p>
        </p:txBody>
      </p:sp>
    </p:spTree>
    <p:extLst>
      <p:ext uri="{BB962C8B-B14F-4D97-AF65-F5344CB8AC3E}">
        <p14:creationId xmlns:p14="http://schemas.microsoft.com/office/powerpoint/2010/main" val="211884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Cover</a:t>
            </a:r>
            <a:r>
              <a:rPr lang="zh-CN" altLang="en-US" baseline="0" dirty="0" smtClean="0"/>
              <a:t> </a:t>
            </a:r>
            <a:r>
              <a:rPr lang="en-US" altLang="zh-CN" baseline="0" dirty="0" smtClean="0"/>
              <a:t>as</a:t>
            </a:r>
            <a:r>
              <a:rPr lang="zh-CN" altLang="en-US" baseline="0" dirty="0" smtClean="0"/>
              <a:t> </a:t>
            </a:r>
            <a:r>
              <a:rPr lang="en-US" altLang="zh-CN" baseline="0" dirty="0" smtClean="0"/>
              <a:t>many</a:t>
            </a:r>
            <a:r>
              <a:rPr lang="zh-CN" altLang="en-US" baseline="0" dirty="0" smtClean="0"/>
              <a:t> </a:t>
            </a:r>
            <a:r>
              <a:rPr lang="en-US" altLang="zh-CN" baseline="0" dirty="0" smtClean="0"/>
              <a:t>Considerations</a:t>
            </a:r>
            <a:r>
              <a:rPr lang="zh-CN" altLang="en-US" baseline="0" dirty="0" smtClean="0"/>
              <a:t> </a:t>
            </a:r>
            <a:r>
              <a:rPr lang="en-US" altLang="zh-CN" baseline="0" dirty="0" smtClean="0"/>
              <a:t>of</a:t>
            </a:r>
            <a:r>
              <a:rPr lang="zh-CN" altLang="en-US" baseline="0" dirty="0" smtClean="0"/>
              <a:t> </a:t>
            </a:r>
            <a:r>
              <a:rPr lang="en-US" altLang="zh-CN" baseline="0" dirty="0" smtClean="0"/>
              <a:t>the</a:t>
            </a:r>
            <a:r>
              <a:rPr lang="zh-CN" altLang="en-US" baseline="0" dirty="0" smtClean="0"/>
              <a:t> </a:t>
            </a:r>
            <a:r>
              <a:rPr lang="en-US" altLang="zh-CN" baseline="0" dirty="0" smtClean="0"/>
              <a:t>challenge</a:t>
            </a:r>
            <a:r>
              <a:rPr lang="zh-CN" altLang="en-US" baseline="0" dirty="0" smtClean="0"/>
              <a:t> </a:t>
            </a:r>
            <a:endParaRPr lang="en-US" altLang="zh-CN" baseline="0" dirty="0" smtClean="0"/>
          </a:p>
          <a:p>
            <a:endParaRPr lang="en-US" altLang="zh-CN"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baseline="0" dirty="0" smtClean="0"/>
              <a:t>Challenge: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Examine current natural events curated by NASA’s EONET (Earth Observatory Natural Event Tracker) by browsing global historical and near real-time imagery from space.</a:t>
            </a:r>
          </a:p>
          <a:p>
            <a:endParaRPr lang="en-US" altLang="zh-CN" b="1" baseline="0" dirty="0" smtClean="0"/>
          </a:p>
          <a:p>
            <a:r>
              <a:rPr lang="en-US" altLang="zh-CN" baseline="0" dirty="0" smtClean="0"/>
              <a:t>Solution:</a:t>
            </a:r>
          </a:p>
          <a:p>
            <a:pPr marL="171450" indent="-171450">
              <a:buFontTx/>
              <a:buChar char="-"/>
            </a:pPr>
            <a:r>
              <a:rPr lang="en-US" altLang="zh-CN" baseline="0" dirty="0" smtClean="0"/>
              <a:t>A</a:t>
            </a:r>
            <a:r>
              <a:rPr lang="zh-CN" altLang="en-US" baseline="0" dirty="0" smtClean="0"/>
              <a:t> </a:t>
            </a:r>
            <a:r>
              <a:rPr lang="en-US" altLang="zh-CN" baseline="0" dirty="0" smtClean="0"/>
              <a:t>platform</a:t>
            </a:r>
            <a:r>
              <a:rPr lang="zh-CN" altLang="en-US" baseline="0" dirty="0" smtClean="0"/>
              <a:t> </a:t>
            </a:r>
            <a:r>
              <a:rPr lang="en-US" altLang="zh-CN" baseline="0" dirty="0" smtClean="0"/>
              <a:t>to</a:t>
            </a:r>
            <a:r>
              <a:rPr lang="zh-CN" altLang="en-US" baseline="0" dirty="0" smtClean="0"/>
              <a:t> </a:t>
            </a:r>
            <a:r>
              <a:rPr lang="en-US" altLang="zh-CN" baseline="0" dirty="0" smtClean="0"/>
              <a:t>provide</a:t>
            </a:r>
            <a:r>
              <a:rPr lang="zh-CN" altLang="en-US" baseline="0" dirty="0" smtClean="0"/>
              <a:t> </a:t>
            </a:r>
            <a:r>
              <a:rPr lang="en-US" altLang="zh-CN" baseline="0" dirty="0" smtClean="0"/>
              <a:t>first</a:t>
            </a:r>
            <a:r>
              <a:rPr lang="zh-CN" altLang="en-US" baseline="0" dirty="0" smtClean="0"/>
              <a:t> </a:t>
            </a:r>
            <a:r>
              <a:rPr lang="en-US" altLang="zh-CN" baseline="0" dirty="0" smtClean="0"/>
              <a:t>hand</a:t>
            </a:r>
            <a:r>
              <a:rPr lang="zh-CN" altLang="en-US" baseline="0" dirty="0" smtClean="0"/>
              <a:t> </a:t>
            </a:r>
            <a:r>
              <a:rPr lang="en-US" altLang="zh-CN" baseline="0" dirty="0" smtClean="0"/>
              <a:t>coverage</a:t>
            </a:r>
            <a:r>
              <a:rPr lang="zh-CN" altLang="en-US" baseline="0" dirty="0" smtClean="0"/>
              <a:t> </a:t>
            </a:r>
            <a:r>
              <a:rPr lang="en-US" altLang="zh-CN" baseline="0" dirty="0" smtClean="0"/>
              <a:t>of</a:t>
            </a:r>
            <a:r>
              <a:rPr lang="zh-CN" altLang="en-US" baseline="0" dirty="0" smtClean="0"/>
              <a:t> </a:t>
            </a:r>
            <a:r>
              <a:rPr lang="en-US" altLang="zh-CN" baseline="0" dirty="0" smtClean="0"/>
              <a:t>all</a:t>
            </a:r>
            <a:r>
              <a:rPr lang="zh-CN" altLang="en-US" baseline="0" dirty="0" smtClean="0"/>
              <a:t> </a:t>
            </a:r>
            <a:r>
              <a:rPr lang="en-US" altLang="zh-CN" baseline="0" dirty="0" smtClean="0"/>
              <a:t>the</a:t>
            </a:r>
            <a:r>
              <a:rPr lang="zh-CN" altLang="en-US" baseline="0" dirty="0" smtClean="0"/>
              <a:t> </a:t>
            </a:r>
            <a:r>
              <a:rPr lang="en-US" altLang="zh-CN" baseline="0" dirty="0" smtClean="0"/>
              <a:t>natural</a:t>
            </a:r>
            <a:r>
              <a:rPr lang="zh-CN" altLang="en-US" baseline="0" dirty="0" smtClean="0"/>
              <a:t> </a:t>
            </a:r>
            <a:r>
              <a:rPr lang="en-US" altLang="zh-CN" baseline="0" dirty="0" smtClean="0"/>
              <a:t>hazards</a:t>
            </a:r>
            <a:r>
              <a:rPr lang="zh-CN" altLang="en-US" baseline="0" dirty="0" smtClean="0"/>
              <a:t> </a:t>
            </a:r>
            <a:r>
              <a:rPr lang="en-US" altLang="zh-CN" baseline="0" dirty="0" smtClean="0"/>
              <a:t>happen</a:t>
            </a:r>
            <a:r>
              <a:rPr lang="zh-CN" altLang="en-US" baseline="0" dirty="0" smtClean="0"/>
              <a:t> </a:t>
            </a:r>
            <a:r>
              <a:rPr lang="en-US" altLang="zh-CN" baseline="0" dirty="0" smtClean="0"/>
              <a:t>on</a:t>
            </a:r>
            <a:r>
              <a:rPr lang="zh-CN" altLang="en-US" baseline="0" dirty="0" smtClean="0"/>
              <a:t> </a:t>
            </a:r>
            <a:r>
              <a:rPr lang="en-US" altLang="zh-CN" baseline="0" dirty="0" smtClean="0"/>
              <a:t>earth</a:t>
            </a:r>
            <a:endParaRPr lang="en-US" baseline="0" dirty="0" smtClean="0"/>
          </a:p>
          <a:p>
            <a:endParaRPr lang="en-US" altLang="zh-CN" baseline="0" dirty="0" smtClean="0"/>
          </a:p>
          <a:p>
            <a:endParaRPr lang="en-US" altLang="zh-CN" baseline="0" dirty="0" smtClean="0"/>
          </a:p>
          <a:p>
            <a:r>
              <a:rPr lang="en-US" altLang="zh-CN" baseline="0" dirty="0" smtClean="0"/>
              <a:t>Address</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from</a:t>
            </a:r>
            <a:r>
              <a:rPr lang="zh-CN" altLang="en-US" baseline="0" dirty="0" smtClean="0"/>
              <a:t> </a:t>
            </a:r>
            <a:r>
              <a:rPr lang="en-US" altLang="zh-CN" baseline="0" dirty="0" smtClean="0"/>
              <a:t>the</a:t>
            </a:r>
            <a:r>
              <a:rPr lang="zh-CN" altLang="en-US" baseline="0" dirty="0" smtClean="0"/>
              <a:t> </a:t>
            </a:r>
            <a:r>
              <a:rPr lang="en-US" altLang="zh-CN" baseline="0" dirty="0" smtClean="0"/>
              <a:t>solve</a:t>
            </a:r>
          </a:p>
          <a:p>
            <a:r>
              <a:rPr lang="en-US" altLang="zh-CN" baseline="0" dirty="0" smtClean="0"/>
              <a:t>Make</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of</a:t>
            </a:r>
            <a:r>
              <a:rPr lang="zh-CN" altLang="en-US" baseline="0" dirty="0" smtClean="0"/>
              <a:t> </a:t>
            </a:r>
            <a:r>
              <a:rPr lang="en-US" altLang="zh-CN" baseline="0" dirty="0" smtClean="0"/>
              <a:t>these</a:t>
            </a:r>
            <a:r>
              <a:rPr lang="zh-CN" altLang="en-US" baseline="0" dirty="0" smtClean="0"/>
              <a:t> </a:t>
            </a:r>
            <a:endParaRPr lang="en-US" altLang="zh-CN" baseline="0" dirty="0" smtClean="0"/>
          </a:p>
          <a:p>
            <a:r>
              <a:rPr lang="en-US" altLang="zh-CN" baseline="0" dirty="0" smtClean="0"/>
              <a:t>Change</a:t>
            </a:r>
            <a:r>
              <a:rPr lang="zh-CN" altLang="en-US" baseline="0" dirty="0" smtClean="0"/>
              <a:t> </a:t>
            </a:r>
            <a:r>
              <a:rPr lang="en-US" altLang="zh-CN" baseline="0" dirty="0" smtClean="0"/>
              <a:t>the</a:t>
            </a:r>
            <a:r>
              <a:rPr lang="zh-CN" altLang="en-US" baseline="0" dirty="0" smtClean="0"/>
              <a:t> </a:t>
            </a:r>
            <a:r>
              <a:rPr lang="en-US" altLang="zh-CN" baseline="0" dirty="0" err="1" smtClean="0"/>
              <a:t>global’s</a:t>
            </a:r>
            <a:r>
              <a:rPr lang="zh-CN" altLang="en-US" baseline="0" dirty="0" smtClean="0"/>
              <a:t> </a:t>
            </a:r>
            <a:r>
              <a:rPr lang="en-US" altLang="zh-CN" baseline="0" dirty="0" smtClean="0"/>
              <a:t>mindset</a:t>
            </a:r>
            <a:r>
              <a:rPr lang="zh-CN" altLang="en-US" baseline="0" dirty="0" smtClean="0"/>
              <a:t> </a:t>
            </a:r>
            <a:r>
              <a:rPr lang="en-US" altLang="zh-CN" baseline="0" dirty="0" smtClean="0"/>
              <a:t>towards</a:t>
            </a:r>
            <a:r>
              <a:rPr lang="zh-CN" altLang="en-US" baseline="0" dirty="0" smtClean="0"/>
              <a:t> </a:t>
            </a:r>
            <a:r>
              <a:rPr lang="en-US" altLang="zh-CN" baseline="0" dirty="0" smtClean="0"/>
              <a:t>natural</a:t>
            </a:r>
            <a:r>
              <a:rPr lang="zh-CN" altLang="en-US" baseline="0" dirty="0" smtClean="0"/>
              <a:t> </a:t>
            </a:r>
            <a:r>
              <a:rPr lang="en-US" altLang="zh-CN" baseline="0" dirty="0" smtClean="0"/>
              <a:t>hazards</a:t>
            </a:r>
          </a:p>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4</a:t>
            </a:fld>
            <a:endParaRPr lang="en-US"/>
          </a:p>
        </p:txBody>
      </p:sp>
    </p:spTree>
    <p:extLst>
      <p:ext uri="{BB962C8B-B14F-4D97-AF65-F5344CB8AC3E}">
        <p14:creationId xmlns:p14="http://schemas.microsoft.com/office/powerpoint/2010/main" val="2144686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Cover</a:t>
            </a:r>
            <a:r>
              <a:rPr lang="zh-CN" altLang="en-US" baseline="0" dirty="0" smtClean="0"/>
              <a:t> </a:t>
            </a:r>
            <a:r>
              <a:rPr lang="en-US" altLang="zh-CN" baseline="0" dirty="0" smtClean="0"/>
              <a:t>as</a:t>
            </a:r>
            <a:r>
              <a:rPr lang="zh-CN" altLang="en-US" baseline="0" dirty="0" smtClean="0"/>
              <a:t> </a:t>
            </a:r>
            <a:r>
              <a:rPr lang="en-US" altLang="zh-CN" baseline="0" dirty="0" smtClean="0"/>
              <a:t>many</a:t>
            </a:r>
            <a:r>
              <a:rPr lang="zh-CN" altLang="en-US" baseline="0" dirty="0" smtClean="0"/>
              <a:t> </a:t>
            </a:r>
            <a:r>
              <a:rPr lang="en-US" altLang="zh-CN" baseline="0" dirty="0" smtClean="0"/>
              <a:t>Considerations</a:t>
            </a:r>
            <a:r>
              <a:rPr lang="zh-CN" altLang="en-US" baseline="0" dirty="0" smtClean="0"/>
              <a:t> </a:t>
            </a:r>
            <a:r>
              <a:rPr lang="en-US" altLang="zh-CN" baseline="0" dirty="0" smtClean="0"/>
              <a:t>of</a:t>
            </a:r>
            <a:r>
              <a:rPr lang="zh-CN" altLang="en-US" baseline="0" dirty="0" smtClean="0"/>
              <a:t> </a:t>
            </a:r>
            <a:r>
              <a:rPr lang="en-US" altLang="zh-CN" baseline="0" dirty="0" smtClean="0"/>
              <a:t>the</a:t>
            </a:r>
            <a:r>
              <a:rPr lang="zh-CN" altLang="en-US" baseline="0" dirty="0" smtClean="0"/>
              <a:t> </a:t>
            </a:r>
            <a:r>
              <a:rPr lang="en-US" altLang="zh-CN" baseline="0" dirty="0" smtClean="0"/>
              <a:t>challenge</a:t>
            </a:r>
            <a:r>
              <a:rPr lang="zh-CN" altLang="en-US" baseline="0" dirty="0" smtClean="0"/>
              <a:t> </a:t>
            </a:r>
            <a:endParaRPr lang="en-US" altLang="zh-CN" baseline="0" dirty="0" smtClean="0"/>
          </a:p>
          <a:p>
            <a:endParaRPr lang="en-US" altLang="zh-CN" baseline="0" dirty="0" smtClean="0"/>
          </a:p>
          <a:p>
            <a:r>
              <a:rPr lang="en-US" altLang="zh-CN" baseline="0" dirty="0" smtClean="0"/>
              <a:t>Challenge: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Use NASA Earth observations data, social media, smart phones, and Short Message Service (SMS) text phones to collect Earth observations and connect public in local, regional, and national networks to communicate about our changing planet.</a:t>
            </a:r>
          </a:p>
          <a:p>
            <a:endParaRPr lang="en-US" altLang="zh-CN" baseline="0" dirty="0" smtClean="0"/>
          </a:p>
          <a:p>
            <a:r>
              <a:rPr lang="en-US" altLang="zh-CN" baseline="0" dirty="0" smtClean="0"/>
              <a:t>Solution:</a:t>
            </a:r>
          </a:p>
          <a:p>
            <a:r>
              <a:rPr lang="en-US" altLang="zh-CN" baseline="0" dirty="0" smtClean="0"/>
              <a:t>-</a:t>
            </a:r>
            <a:r>
              <a:rPr lang="zh-CN" altLang="en-US" baseline="0" dirty="0" smtClean="0"/>
              <a:t> </a:t>
            </a:r>
            <a:r>
              <a:rPr lang="en-US" altLang="zh-CN" baseline="0" dirty="0" smtClean="0"/>
              <a:t>Intergrade</a:t>
            </a:r>
            <a:r>
              <a:rPr lang="zh-CN" altLang="en-US" baseline="0" dirty="0" smtClean="0"/>
              <a:t> </a:t>
            </a:r>
            <a:r>
              <a:rPr lang="en-US" altLang="zh-CN" baseline="0" dirty="0" smtClean="0"/>
              <a:t>all</a:t>
            </a:r>
            <a:r>
              <a:rPr lang="zh-CN" altLang="en-US" baseline="0" dirty="0" smtClean="0"/>
              <a:t> </a:t>
            </a:r>
            <a:r>
              <a:rPr lang="en-US" altLang="zh-CN" baseline="0" dirty="0" smtClean="0"/>
              <a:t>source</a:t>
            </a:r>
            <a:r>
              <a:rPr lang="zh-CN" altLang="en-US" baseline="0" dirty="0" smtClean="0"/>
              <a:t> </a:t>
            </a:r>
            <a:r>
              <a:rPr lang="en-US" altLang="zh-CN" baseline="0" dirty="0" smtClean="0"/>
              <a:t>of</a:t>
            </a:r>
            <a:r>
              <a:rPr lang="zh-CN" altLang="en-US" baseline="0" dirty="0" smtClean="0"/>
              <a:t> </a:t>
            </a:r>
            <a:r>
              <a:rPr lang="en-US" altLang="zh-CN" baseline="0" dirty="0" smtClean="0"/>
              <a:t>data</a:t>
            </a:r>
            <a:r>
              <a:rPr lang="zh-CN" altLang="en-US" baseline="0" dirty="0" smtClean="0"/>
              <a:t> </a:t>
            </a:r>
            <a:r>
              <a:rPr lang="en-US" altLang="zh-CN" baseline="0" dirty="0" smtClean="0"/>
              <a:t>to</a:t>
            </a:r>
            <a:r>
              <a:rPr lang="zh-CN" altLang="en-US" baseline="0" dirty="0" smtClean="0"/>
              <a:t> </a:t>
            </a:r>
            <a:r>
              <a:rPr lang="en-US" altLang="zh-CN" baseline="0" dirty="0" smtClean="0"/>
              <a:t>illustrate</a:t>
            </a:r>
            <a:r>
              <a:rPr lang="zh-CN" altLang="en-US" baseline="0" dirty="0" smtClean="0"/>
              <a:t> </a:t>
            </a:r>
            <a:r>
              <a:rPr lang="en-US" altLang="zh-CN" baseline="0" dirty="0" smtClean="0"/>
              <a:t>the</a:t>
            </a:r>
            <a:r>
              <a:rPr lang="zh-CN" altLang="en-US" baseline="0" dirty="0" smtClean="0"/>
              <a:t> </a:t>
            </a:r>
            <a:r>
              <a:rPr lang="en-US" altLang="zh-CN" baseline="0" dirty="0" smtClean="0"/>
              <a:t>historical</a:t>
            </a:r>
            <a:r>
              <a:rPr lang="zh-CN" altLang="en-US" baseline="0" dirty="0" smtClean="0"/>
              <a:t> </a:t>
            </a:r>
            <a:r>
              <a:rPr lang="en-US" altLang="zh-CN" baseline="0" dirty="0" smtClean="0"/>
              <a:t>&amp;</a:t>
            </a:r>
            <a:r>
              <a:rPr lang="zh-CN" altLang="en-US" baseline="0" dirty="0" smtClean="0"/>
              <a:t> </a:t>
            </a:r>
            <a:r>
              <a:rPr lang="en-US" altLang="zh-CN" baseline="0" dirty="0" smtClean="0"/>
              <a:t>current</a:t>
            </a:r>
            <a:r>
              <a:rPr lang="zh-CN" altLang="en-US" baseline="0" dirty="0" smtClean="0"/>
              <a:t> </a:t>
            </a:r>
            <a:r>
              <a:rPr lang="en-US" altLang="zh-CN" baseline="0" dirty="0" smtClean="0"/>
              <a:t>social</a:t>
            </a:r>
            <a:r>
              <a:rPr lang="zh-CN" altLang="en-US" baseline="0" dirty="0" smtClean="0"/>
              <a:t> </a:t>
            </a:r>
            <a:r>
              <a:rPr lang="en-US" altLang="zh-CN" baseline="0" dirty="0" smtClean="0"/>
              <a:t>impact</a:t>
            </a:r>
            <a:r>
              <a:rPr lang="zh-CN" altLang="en-US" baseline="0" dirty="0" smtClean="0"/>
              <a:t> </a:t>
            </a:r>
            <a:r>
              <a:rPr lang="en-US" altLang="zh-CN" baseline="0" dirty="0" smtClean="0"/>
              <a:t>of</a:t>
            </a:r>
            <a:r>
              <a:rPr lang="zh-CN" altLang="en-US" baseline="0" dirty="0" smtClean="0"/>
              <a:t> </a:t>
            </a:r>
            <a:r>
              <a:rPr lang="en-US" altLang="zh-CN" baseline="0" dirty="0" smtClean="0"/>
              <a:t>the</a:t>
            </a:r>
            <a:r>
              <a:rPr lang="zh-CN" altLang="en-US" baseline="0" dirty="0" smtClean="0"/>
              <a:t> </a:t>
            </a:r>
            <a:r>
              <a:rPr lang="en-US" altLang="zh-CN" baseline="0" dirty="0" smtClean="0"/>
              <a:t>natural</a:t>
            </a:r>
            <a:r>
              <a:rPr lang="zh-CN" altLang="en-US" baseline="0" dirty="0" smtClean="0"/>
              <a:t> </a:t>
            </a:r>
            <a:r>
              <a:rPr lang="en-US" altLang="zh-CN" baseline="0" dirty="0" smtClean="0"/>
              <a:t>hazards</a:t>
            </a:r>
            <a:endParaRPr lang="en-US" baseline="0" dirty="0" smtClean="0"/>
          </a:p>
          <a:p>
            <a:endParaRPr lang="en-US" altLang="zh-CN" baseline="0" dirty="0" smtClean="0"/>
          </a:p>
          <a:p>
            <a:r>
              <a:rPr lang="en-US" altLang="zh-CN" baseline="0" dirty="0" smtClean="0"/>
              <a:t>Address</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from</a:t>
            </a:r>
            <a:r>
              <a:rPr lang="zh-CN" altLang="en-US" baseline="0" dirty="0" smtClean="0"/>
              <a:t> </a:t>
            </a:r>
            <a:r>
              <a:rPr lang="en-US" altLang="zh-CN" baseline="0" dirty="0" smtClean="0"/>
              <a:t>the</a:t>
            </a:r>
            <a:r>
              <a:rPr lang="zh-CN" altLang="en-US" baseline="0" dirty="0" smtClean="0"/>
              <a:t> </a:t>
            </a:r>
            <a:r>
              <a:rPr lang="en-US" altLang="zh-CN" baseline="0" dirty="0" smtClean="0"/>
              <a:t>solve</a:t>
            </a:r>
          </a:p>
          <a:p>
            <a:r>
              <a:rPr lang="en-US" altLang="zh-CN" baseline="0" dirty="0" smtClean="0"/>
              <a:t>Make</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of</a:t>
            </a:r>
            <a:r>
              <a:rPr lang="zh-CN" altLang="en-US" baseline="0" dirty="0" smtClean="0"/>
              <a:t> </a:t>
            </a:r>
            <a:r>
              <a:rPr lang="en-US" altLang="zh-CN" baseline="0" dirty="0" smtClean="0"/>
              <a:t>these</a:t>
            </a:r>
            <a:r>
              <a:rPr lang="zh-CN" altLang="en-US" baseline="0" dirty="0" smtClean="0"/>
              <a:t> </a:t>
            </a:r>
            <a:endParaRPr lang="en-US" altLang="zh-CN" baseline="0" dirty="0" smtClean="0"/>
          </a:p>
          <a:p>
            <a:r>
              <a:rPr lang="en-US" altLang="zh-CN" baseline="0" dirty="0" smtClean="0"/>
              <a:t>Change</a:t>
            </a:r>
            <a:r>
              <a:rPr lang="zh-CN" altLang="en-US" baseline="0" dirty="0" smtClean="0"/>
              <a:t> </a:t>
            </a:r>
            <a:r>
              <a:rPr lang="en-US" altLang="zh-CN" baseline="0" dirty="0" smtClean="0"/>
              <a:t>the</a:t>
            </a:r>
            <a:r>
              <a:rPr lang="zh-CN" altLang="en-US" baseline="0" dirty="0" smtClean="0"/>
              <a:t> </a:t>
            </a:r>
            <a:r>
              <a:rPr lang="en-US" altLang="zh-CN" baseline="0" dirty="0" err="1" smtClean="0"/>
              <a:t>global’s</a:t>
            </a:r>
            <a:r>
              <a:rPr lang="zh-CN" altLang="en-US" baseline="0" dirty="0" smtClean="0"/>
              <a:t> </a:t>
            </a:r>
            <a:r>
              <a:rPr lang="en-US" altLang="zh-CN" baseline="0" dirty="0" smtClean="0"/>
              <a:t>mindset</a:t>
            </a:r>
            <a:r>
              <a:rPr lang="zh-CN" altLang="en-US" baseline="0" dirty="0" smtClean="0"/>
              <a:t> </a:t>
            </a:r>
            <a:r>
              <a:rPr lang="en-US" altLang="zh-CN" baseline="0" dirty="0" smtClean="0"/>
              <a:t>towards</a:t>
            </a:r>
            <a:r>
              <a:rPr lang="zh-CN" altLang="en-US" baseline="0" dirty="0" smtClean="0"/>
              <a:t> </a:t>
            </a:r>
            <a:r>
              <a:rPr lang="en-US" altLang="zh-CN" baseline="0" dirty="0" smtClean="0"/>
              <a:t>natural</a:t>
            </a:r>
            <a:r>
              <a:rPr lang="zh-CN" altLang="en-US" baseline="0" dirty="0" smtClean="0"/>
              <a:t> </a:t>
            </a:r>
            <a:r>
              <a:rPr lang="en-US" altLang="zh-CN" baseline="0" dirty="0" smtClean="0"/>
              <a:t>hazards</a:t>
            </a:r>
          </a:p>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5</a:t>
            </a:fld>
            <a:endParaRPr lang="en-US"/>
          </a:p>
        </p:txBody>
      </p:sp>
    </p:spTree>
    <p:extLst>
      <p:ext uri="{BB962C8B-B14F-4D97-AF65-F5344CB8AC3E}">
        <p14:creationId xmlns:p14="http://schemas.microsoft.com/office/powerpoint/2010/main" val="177820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Cover</a:t>
            </a:r>
            <a:r>
              <a:rPr lang="zh-CN" altLang="en-US" baseline="0" dirty="0" smtClean="0"/>
              <a:t> </a:t>
            </a:r>
            <a:r>
              <a:rPr lang="en-US" altLang="zh-CN" baseline="0" dirty="0" smtClean="0"/>
              <a:t>as</a:t>
            </a:r>
            <a:r>
              <a:rPr lang="zh-CN" altLang="en-US" baseline="0" dirty="0" smtClean="0"/>
              <a:t> </a:t>
            </a:r>
            <a:r>
              <a:rPr lang="en-US" altLang="zh-CN" baseline="0" dirty="0" smtClean="0"/>
              <a:t>many</a:t>
            </a:r>
            <a:r>
              <a:rPr lang="zh-CN" altLang="en-US" baseline="0" dirty="0" smtClean="0"/>
              <a:t> </a:t>
            </a:r>
            <a:r>
              <a:rPr lang="en-US" altLang="zh-CN" baseline="0" dirty="0" smtClean="0"/>
              <a:t>Considerations</a:t>
            </a:r>
            <a:r>
              <a:rPr lang="zh-CN" altLang="en-US" baseline="0" dirty="0" smtClean="0"/>
              <a:t> </a:t>
            </a:r>
            <a:r>
              <a:rPr lang="en-US" altLang="zh-CN" baseline="0" dirty="0" smtClean="0"/>
              <a:t>of</a:t>
            </a:r>
            <a:r>
              <a:rPr lang="zh-CN" altLang="en-US" baseline="0" dirty="0" smtClean="0"/>
              <a:t> </a:t>
            </a:r>
            <a:r>
              <a:rPr lang="en-US" altLang="zh-CN" baseline="0" dirty="0" smtClean="0"/>
              <a:t>the</a:t>
            </a:r>
            <a:r>
              <a:rPr lang="zh-CN" altLang="en-US" baseline="0" dirty="0" smtClean="0"/>
              <a:t> </a:t>
            </a:r>
            <a:r>
              <a:rPr lang="en-US" altLang="zh-CN" baseline="0" dirty="0" smtClean="0"/>
              <a:t>challenge</a:t>
            </a:r>
            <a:r>
              <a:rPr lang="zh-CN" altLang="en-US" baseline="0" dirty="0" smtClean="0"/>
              <a:t> </a:t>
            </a:r>
            <a:endParaRPr lang="en-US" altLang="zh-CN" baseline="0" dirty="0" smtClean="0"/>
          </a:p>
          <a:p>
            <a:endParaRPr lang="en-US" altLang="zh-CN" baseline="0" dirty="0" smtClean="0"/>
          </a:p>
          <a:p>
            <a:r>
              <a:rPr lang="en-US" altLang="zh-CN" baseline="0" dirty="0" smtClean="0"/>
              <a:t>Challenge:</a:t>
            </a:r>
          </a:p>
          <a:p>
            <a:r>
              <a:rPr lang="en-US" sz="1200" b="0" i="0" kern="1200" dirty="0" smtClean="0">
                <a:solidFill>
                  <a:schemeClr val="tx1"/>
                </a:solidFill>
                <a:effectLst/>
                <a:latin typeface="+mn-lt"/>
                <a:ea typeface="+mn-ea"/>
                <a:cs typeface="+mn-cs"/>
              </a:rPr>
              <a:t>Upload images or other data points demonstrating visible observations and how they compare to satellite data. For example, generating early-warning alerts or validating precipitation rates reported from NASA’s Global Precipitation Measurement Mission.</a:t>
            </a:r>
          </a:p>
          <a:p>
            <a:endParaRPr lang="en-US" altLang="zh-CN" baseline="0" dirty="0" smtClean="0"/>
          </a:p>
          <a:p>
            <a:r>
              <a:rPr lang="en-US" altLang="zh-CN" baseline="0" dirty="0" smtClean="0"/>
              <a:t>Solution:</a:t>
            </a:r>
          </a:p>
          <a:p>
            <a:pPr marL="171450" indent="-171450">
              <a:buFontTx/>
              <a:buChar char="-"/>
            </a:pPr>
            <a:r>
              <a:rPr lang="en-US" altLang="zh-CN" baseline="0" dirty="0" smtClean="0"/>
              <a:t>Provide</a:t>
            </a:r>
            <a:r>
              <a:rPr lang="zh-CN" altLang="en-US" baseline="0" dirty="0" smtClean="0"/>
              <a:t> </a:t>
            </a:r>
            <a:r>
              <a:rPr lang="en-US" altLang="zh-CN" baseline="0" dirty="0" smtClean="0"/>
              <a:t>the</a:t>
            </a:r>
            <a:r>
              <a:rPr lang="zh-CN" altLang="en-US" baseline="0" dirty="0" smtClean="0"/>
              <a:t> </a:t>
            </a:r>
            <a:r>
              <a:rPr lang="en-US" altLang="zh-CN" baseline="0" dirty="0" smtClean="0"/>
              <a:t>channel</a:t>
            </a:r>
            <a:r>
              <a:rPr lang="zh-CN" altLang="en-US" baseline="0" dirty="0" smtClean="0"/>
              <a:t> </a:t>
            </a:r>
            <a:r>
              <a:rPr lang="en-US" altLang="zh-CN" baseline="0" dirty="0" smtClean="0"/>
              <a:t>for</a:t>
            </a:r>
            <a:r>
              <a:rPr lang="zh-CN" altLang="en-US" baseline="0" dirty="0" smtClean="0"/>
              <a:t> </a:t>
            </a:r>
            <a:r>
              <a:rPr lang="en-US" altLang="zh-CN" baseline="0" dirty="0" smtClean="0"/>
              <a:t>people</a:t>
            </a:r>
            <a:r>
              <a:rPr lang="zh-CN" altLang="en-US" baseline="0" dirty="0" smtClean="0"/>
              <a:t> </a:t>
            </a:r>
            <a:r>
              <a:rPr lang="en-US" altLang="zh-CN" baseline="0" dirty="0" smtClean="0"/>
              <a:t>to</a:t>
            </a:r>
            <a:r>
              <a:rPr lang="zh-CN" altLang="en-US" baseline="0" dirty="0" smtClean="0"/>
              <a:t> </a:t>
            </a:r>
            <a:r>
              <a:rPr lang="en-US" altLang="zh-CN" baseline="0" dirty="0" smtClean="0"/>
              <a:t>share</a:t>
            </a:r>
            <a:r>
              <a:rPr lang="zh-CN" altLang="en-US" baseline="0" dirty="0" smtClean="0"/>
              <a:t> </a:t>
            </a:r>
            <a:r>
              <a:rPr lang="en-US" altLang="zh-CN" baseline="0" dirty="0" smtClean="0"/>
              <a:t>their</a:t>
            </a:r>
            <a:r>
              <a:rPr lang="zh-CN" altLang="en-US" baseline="0" dirty="0" smtClean="0"/>
              <a:t> </a:t>
            </a:r>
            <a:r>
              <a:rPr lang="en-US" altLang="zh-CN" baseline="0" dirty="0" smtClean="0"/>
              <a:t>personal</a:t>
            </a:r>
            <a:r>
              <a:rPr lang="zh-CN" altLang="en-US" baseline="0" dirty="0" smtClean="0"/>
              <a:t> </a:t>
            </a:r>
            <a:r>
              <a:rPr lang="en-US" altLang="zh-CN" baseline="0" dirty="0" smtClean="0"/>
              <a:t>experience</a:t>
            </a:r>
            <a:r>
              <a:rPr lang="zh-CN" altLang="en-US" baseline="0" dirty="0" smtClean="0"/>
              <a:t> </a:t>
            </a:r>
            <a:r>
              <a:rPr lang="en-US" altLang="zh-CN" baseline="0" dirty="0" smtClean="0"/>
              <a:t>regarding</a:t>
            </a:r>
            <a:r>
              <a:rPr lang="zh-CN" altLang="en-US" baseline="0" dirty="0" smtClean="0"/>
              <a:t> </a:t>
            </a:r>
            <a:r>
              <a:rPr lang="en-US" altLang="zh-CN" baseline="0" dirty="0" smtClean="0"/>
              <a:t>certain</a:t>
            </a:r>
            <a:r>
              <a:rPr lang="zh-CN" altLang="en-US" baseline="0" dirty="0" smtClean="0"/>
              <a:t> </a:t>
            </a:r>
            <a:r>
              <a:rPr lang="en-US" altLang="zh-CN" baseline="0" dirty="0" smtClean="0"/>
              <a:t>natural</a:t>
            </a:r>
            <a:r>
              <a:rPr lang="zh-CN" altLang="en-US" baseline="0" dirty="0" smtClean="0"/>
              <a:t> </a:t>
            </a:r>
            <a:r>
              <a:rPr lang="en-US" altLang="zh-CN" baseline="0" dirty="0" smtClean="0"/>
              <a:t>hazards</a:t>
            </a:r>
          </a:p>
          <a:p>
            <a:pPr marL="171450" indent="-171450">
              <a:buFontTx/>
              <a:buChar char="-"/>
            </a:pPr>
            <a:endParaRPr lang="en-US" altLang="zh-CN" baseline="0" dirty="0" smtClean="0"/>
          </a:p>
          <a:p>
            <a:pPr marL="171450" indent="-171450">
              <a:buFontTx/>
              <a:buChar char="-"/>
            </a:pPr>
            <a:endParaRPr lang="en-US" altLang="zh-CN" baseline="0" dirty="0" smtClean="0"/>
          </a:p>
          <a:p>
            <a:pPr marL="171450" indent="-171450">
              <a:buFontTx/>
              <a:buChar char="-"/>
            </a:pPr>
            <a:endParaRPr lang="en-US" altLang="zh-CN" baseline="0" dirty="0" smtClean="0"/>
          </a:p>
          <a:p>
            <a:r>
              <a:rPr lang="en-US" altLang="zh-CN" baseline="0" dirty="0" smtClean="0"/>
              <a:t>Address</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from</a:t>
            </a:r>
            <a:r>
              <a:rPr lang="zh-CN" altLang="en-US" baseline="0" dirty="0" smtClean="0"/>
              <a:t> </a:t>
            </a:r>
            <a:r>
              <a:rPr lang="en-US" altLang="zh-CN" baseline="0" dirty="0" smtClean="0"/>
              <a:t>the</a:t>
            </a:r>
            <a:r>
              <a:rPr lang="zh-CN" altLang="en-US" baseline="0" dirty="0" smtClean="0"/>
              <a:t> </a:t>
            </a:r>
            <a:r>
              <a:rPr lang="en-US" altLang="zh-CN" baseline="0" dirty="0" smtClean="0"/>
              <a:t>solve</a:t>
            </a:r>
          </a:p>
          <a:p>
            <a:r>
              <a:rPr lang="en-US" altLang="zh-CN" baseline="0" dirty="0" smtClean="0"/>
              <a:t>Make</a:t>
            </a:r>
            <a:r>
              <a:rPr lang="zh-CN" altLang="en-US" baseline="0" dirty="0" smtClean="0"/>
              <a:t> </a:t>
            </a:r>
            <a:r>
              <a:rPr lang="en-US" altLang="zh-CN" baseline="0" dirty="0" smtClean="0"/>
              <a:t>the</a:t>
            </a:r>
            <a:r>
              <a:rPr lang="zh-CN" altLang="en-US" baseline="0" dirty="0" smtClean="0"/>
              <a:t> </a:t>
            </a:r>
            <a:r>
              <a:rPr lang="en-US" altLang="zh-CN" baseline="0" dirty="0" smtClean="0"/>
              <a:t>points</a:t>
            </a:r>
            <a:r>
              <a:rPr lang="zh-CN" altLang="en-US" baseline="0" dirty="0" smtClean="0"/>
              <a:t> </a:t>
            </a:r>
            <a:r>
              <a:rPr lang="en-US" altLang="zh-CN" baseline="0" dirty="0" smtClean="0"/>
              <a:t>of</a:t>
            </a:r>
            <a:r>
              <a:rPr lang="zh-CN" altLang="en-US" baseline="0" dirty="0" smtClean="0"/>
              <a:t> </a:t>
            </a:r>
            <a:r>
              <a:rPr lang="en-US" altLang="zh-CN" baseline="0" dirty="0" smtClean="0"/>
              <a:t>these</a:t>
            </a:r>
            <a:r>
              <a:rPr lang="zh-CN" altLang="en-US" baseline="0" dirty="0" smtClean="0"/>
              <a:t> </a:t>
            </a:r>
            <a:endParaRPr lang="en-US" altLang="zh-CN" baseline="0" dirty="0" smtClean="0"/>
          </a:p>
          <a:p>
            <a:r>
              <a:rPr lang="en-US" altLang="zh-CN" baseline="0" dirty="0" smtClean="0"/>
              <a:t>Change</a:t>
            </a:r>
            <a:r>
              <a:rPr lang="zh-CN" altLang="en-US" baseline="0" dirty="0" smtClean="0"/>
              <a:t> </a:t>
            </a:r>
            <a:r>
              <a:rPr lang="en-US" altLang="zh-CN" baseline="0" dirty="0" smtClean="0"/>
              <a:t>the</a:t>
            </a:r>
            <a:r>
              <a:rPr lang="zh-CN" altLang="en-US" baseline="0" dirty="0" smtClean="0"/>
              <a:t> </a:t>
            </a:r>
            <a:r>
              <a:rPr lang="en-US" altLang="zh-CN" baseline="0" dirty="0" err="1" smtClean="0"/>
              <a:t>global’s</a:t>
            </a:r>
            <a:r>
              <a:rPr lang="zh-CN" altLang="en-US" baseline="0" dirty="0" smtClean="0"/>
              <a:t> </a:t>
            </a:r>
            <a:r>
              <a:rPr lang="en-US" altLang="zh-CN" baseline="0" dirty="0" smtClean="0"/>
              <a:t>mindset</a:t>
            </a:r>
            <a:r>
              <a:rPr lang="zh-CN" altLang="en-US" baseline="0" dirty="0" smtClean="0"/>
              <a:t> </a:t>
            </a:r>
            <a:r>
              <a:rPr lang="en-US" altLang="zh-CN" baseline="0" dirty="0" smtClean="0"/>
              <a:t>towards</a:t>
            </a:r>
            <a:r>
              <a:rPr lang="zh-CN" altLang="en-US" baseline="0" dirty="0" smtClean="0"/>
              <a:t> </a:t>
            </a:r>
            <a:r>
              <a:rPr lang="en-US" altLang="zh-CN" baseline="0" dirty="0" smtClean="0"/>
              <a:t>natural</a:t>
            </a:r>
            <a:r>
              <a:rPr lang="zh-CN" altLang="en-US" baseline="0" dirty="0" smtClean="0"/>
              <a:t> </a:t>
            </a:r>
            <a:r>
              <a:rPr lang="en-US" altLang="zh-CN" baseline="0" dirty="0" smtClean="0"/>
              <a:t>hazards</a:t>
            </a:r>
          </a:p>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6</a:t>
            </a:fld>
            <a:endParaRPr lang="en-US"/>
          </a:p>
        </p:txBody>
      </p:sp>
    </p:spTree>
    <p:extLst>
      <p:ext uri="{BB962C8B-B14F-4D97-AF65-F5344CB8AC3E}">
        <p14:creationId xmlns:p14="http://schemas.microsoft.com/office/powerpoint/2010/main" val="475755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9373BD-5980-5E46-902F-07510032DF1F}" type="slidenum">
              <a:rPr lang="en-US" smtClean="0"/>
              <a:t>8</a:t>
            </a:fld>
            <a:endParaRPr lang="en-US"/>
          </a:p>
        </p:txBody>
      </p:sp>
    </p:spTree>
    <p:extLst>
      <p:ext uri="{BB962C8B-B14F-4D97-AF65-F5344CB8AC3E}">
        <p14:creationId xmlns:p14="http://schemas.microsoft.com/office/powerpoint/2010/main" val="12437468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FD0F13B-FE17-8F49-B64B-2D99A90611D4}"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3649988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D0F13B-FE17-8F49-B64B-2D99A90611D4}"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276902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D0F13B-FE17-8F49-B64B-2D99A90611D4}"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304867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FD0F13B-FE17-8F49-B64B-2D99A90611D4}"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1322628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en-US" smtClean="0"/>
              <a:t>Click to edit Master title style</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FD0F13B-FE17-8F49-B64B-2D99A90611D4}" type="datetimeFigureOut">
              <a:rPr lang="en-US" smtClean="0"/>
              <a:t>4/24/16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809313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FD0F13B-FE17-8F49-B64B-2D99A90611D4}" type="datetimeFigureOut">
              <a:rPr lang="en-US" smtClean="0"/>
              <a:t>4/24/16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2124175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087563"/>
            <a:ext cx="3887391" cy="307049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FD0F13B-FE17-8F49-B64B-2D99A90611D4}" type="datetimeFigureOut">
              <a:rPr lang="en-US" smtClean="0"/>
              <a:t>4/24/16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12544724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FD0F13B-FE17-8F49-B64B-2D99A90611D4}" type="datetimeFigureOut">
              <a:rPr lang="en-US" smtClean="0"/>
              <a:t>4/24/16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20715213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FD0F13B-FE17-8F49-B64B-2D99A90611D4}" type="datetimeFigureOut">
              <a:rPr lang="en-US" smtClean="0"/>
              <a:t>4/24/16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1054578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D0F13B-FE17-8F49-B64B-2D99A90611D4}" type="datetimeFigureOut">
              <a:rPr lang="en-US" smtClean="0"/>
              <a:t>4/24/16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11223781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FD0F13B-FE17-8F49-B64B-2D99A90611D4}" type="datetimeFigureOut">
              <a:rPr lang="en-US" smtClean="0"/>
              <a:t>4/24/16</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BF0D0F64-2708-334D-9198-85370B7303FE}" type="slidenum">
              <a:rPr lang="en-US" smtClean="0"/>
              <a:t>‹#›</a:t>
            </a:fld>
            <a:endParaRPr lang="en-US"/>
          </a:p>
        </p:txBody>
      </p:sp>
    </p:spTree>
    <p:extLst>
      <p:ext uri="{BB962C8B-B14F-4D97-AF65-F5344CB8AC3E}">
        <p14:creationId xmlns:p14="http://schemas.microsoft.com/office/powerpoint/2010/main" val="31242187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7FD0F13B-FE17-8F49-B64B-2D99A90611D4}" type="datetimeFigureOut">
              <a:rPr lang="en-US" smtClean="0"/>
              <a:t>4/24/16</a:t>
            </a:fld>
            <a:endParaRPr 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BF0D0F64-2708-334D-9198-85370B7303FE}" type="slidenum">
              <a:rPr lang="en-US" smtClean="0"/>
              <a:t>‹#›</a:t>
            </a:fld>
            <a:endParaRPr lang="en-US"/>
          </a:p>
        </p:txBody>
      </p:sp>
    </p:spTree>
    <p:extLst>
      <p:ext uri="{BB962C8B-B14F-4D97-AF65-F5344CB8AC3E}">
        <p14:creationId xmlns:p14="http://schemas.microsoft.com/office/powerpoint/2010/main" val="1618907765"/>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em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4.tiff"/><Relationship Id="rId5" Type="http://schemas.openxmlformats.org/officeDocument/2006/relationships/image" Target="../media/image5.tiff"/><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6.tiff"/><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7.tiff"/><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8.tiff"/><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9.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88034"/>
            <a:ext cx="6858000" cy="1790700"/>
          </a:xfrm>
        </p:spPr>
        <p:txBody>
          <a:bodyPr/>
          <a:lstStyle/>
          <a:p>
            <a:r>
              <a:rPr lang="en-US" altLang="zh-CN" dirty="0" smtClean="0"/>
              <a:t>Earth</a:t>
            </a:r>
            <a:r>
              <a:rPr lang="zh-CN" altLang="en-US" dirty="0" smtClean="0"/>
              <a:t> </a:t>
            </a:r>
            <a:r>
              <a:rPr lang="en-US" altLang="zh-CN" dirty="0" smtClean="0"/>
              <a:t>Care</a:t>
            </a:r>
            <a:endParaRPr lang="en-US" dirty="0"/>
          </a:p>
        </p:txBody>
      </p:sp>
      <p:sp>
        <p:nvSpPr>
          <p:cNvPr id="3" name="Subtitle 2"/>
          <p:cNvSpPr>
            <a:spLocks noGrp="1"/>
          </p:cNvSpPr>
          <p:nvPr>
            <p:ph type="subTitle" idx="1"/>
          </p:nvPr>
        </p:nvSpPr>
        <p:spPr>
          <a:xfrm>
            <a:off x="1143000" y="3047790"/>
            <a:ext cx="6858000" cy="1241822"/>
          </a:xfrm>
        </p:spPr>
        <p:txBody>
          <a:bodyPr>
            <a:normAutofit lnSpcReduction="10000"/>
          </a:bodyPr>
          <a:lstStyle/>
          <a:p>
            <a:r>
              <a:rPr lang="en-US" altLang="zh-CN" dirty="0" smtClean="0"/>
              <a:t>By</a:t>
            </a:r>
            <a:r>
              <a:rPr lang="zh-CN" altLang="en-US" dirty="0" smtClean="0"/>
              <a:t> </a:t>
            </a:r>
            <a:r>
              <a:rPr lang="en-US" altLang="zh-CN" dirty="0" smtClean="0"/>
              <a:t>Dr.</a:t>
            </a:r>
            <a:r>
              <a:rPr lang="zh-CN" altLang="en-US" dirty="0" smtClean="0"/>
              <a:t> </a:t>
            </a:r>
            <a:r>
              <a:rPr lang="en-US" altLang="zh-CN" dirty="0" smtClean="0"/>
              <a:t>Lee’s</a:t>
            </a:r>
            <a:r>
              <a:rPr lang="zh-CN" altLang="en-US" dirty="0" smtClean="0"/>
              <a:t> </a:t>
            </a:r>
            <a:r>
              <a:rPr lang="en-US" altLang="zh-CN" dirty="0" smtClean="0"/>
              <a:t>Lab</a:t>
            </a:r>
            <a:br>
              <a:rPr lang="en-US" altLang="zh-CN" dirty="0" smtClean="0"/>
            </a:br>
            <a:endParaRPr lang="en-US" altLang="zh-CN" dirty="0" smtClean="0"/>
          </a:p>
          <a:p>
            <a:endParaRPr lang="en-US" altLang="zh-CN" dirty="0" smtClean="0"/>
          </a:p>
          <a:p>
            <a:r>
              <a:rPr lang="en-US" altLang="zh-CN" dirty="0" smtClean="0"/>
              <a:t>Pascal,</a:t>
            </a:r>
            <a:r>
              <a:rPr lang="zh-CN" altLang="en-US" dirty="0" smtClean="0"/>
              <a:t> </a:t>
            </a:r>
            <a:r>
              <a:rPr lang="en-US" altLang="zh-CN" dirty="0" err="1" smtClean="0"/>
              <a:t>Jaeyoon</a:t>
            </a:r>
            <a:r>
              <a:rPr lang="en-US" altLang="zh-CN" dirty="0" smtClean="0"/>
              <a:t>,</a:t>
            </a:r>
            <a:r>
              <a:rPr lang="zh-CN" altLang="en-US" dirty="0" smtClean="0"/>
              <a:t> </a:t>
            </a:r>
            <a:r>
              <a:rPr lang="en-US" altLang="zh-CN" dirty="0" smtClean="0"/>
              <a:t>Yuepei,</a:t>
            </a:r>
            <a:r>
              <a:rPr lang="zh-CN" altLang="en-US" dirty="0" smtClean="0"/>
              <a:t> </a:t>
            </a:r>
            <a:r>
              <a:rPr lang="en-US" altLang="zh-CN" dirty="0" smtClean="0"/>
              <a:t>Wendy,</a:t>
            </a:r>
            <a:r>
              <a:rPr lang="zh-CN" altLang="en-US" dirty="0" smtClean="0"/>
              <a:t> </a:t>
            </a:r>
            <a:r>
              <a:rPr lang="en-US" altLang="zh-CN" dirty="0" smtClean="0"/>
              <a:t>Judith,</a:t>
            </a:r>
            <a:r>
              <a:rPr lang="zh-CN" altLang="en-US" dirty="0" smtClean="0"/>
              <a:t> </a:t>
            </a:r>
            <a:r>
              <a:rPr lang="en-US" altLang="zh-CN" dirty="0" smtClean="0"/>
              <a:t>Yao</a:t>
            </a:r>
            <a:endParaRPr lang="en-US" dirty="0"/>
          </a:p>
        </p:txBody>
      </p:sp>
      <p:pic>
        <p:nvPicPr>
          <p:cNvPr id="6" name="Picture 5"/>
          <p:cNvPicPr>
            <a:picLocks noChangeAspect="1"/>
          </p:cNvPicPr>
          <p:nvPr/>
        </p:nvPicPr>
        <p:blipFill>
          <a:blip r:embed="rId3"/>
          <a:stretch>
            <a:fillRect/>
          </a:stretch>
        </p:blipFill>
        <p:spPr>
          <a:xfrm>
            <a:off x="2025569" y="2142254"/>
            <a:ext cx="1154143" cy="972723"/>
          </a:xfrm>
          <a:prstGeom prst="rect">
            <a:avLst/>
          </a:prstGeom>
        </p:spPr>
      </p:pic>
    </p:spTree>
    <p:extLst>
      <p:ext uri="{BB962C8B-B14F-4D97-AF65-F5344CB8AC3E}">
        <p14:creationId xmlns:p14="http://schemas.microsoft.com/office/powerpoint/2010/main" val="11956131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6" name="Picture 5"/>
          <p:cNvPicPr>
            <a:picLocks noChangeAspect="1"/>
          </p:cNvPicPr>
          <p:nvPr/>
        </p:nvPicPr>
        <p:blipFill>
          <a:blip r:embed="rId4"/>
          <a:stretch>
            <a:fillRect/>
          </a:stretch>
        </p:blipFill>
        <p:spPr>
          <a:xfrm>
            <a:off x="-96252" y="-9625"/>
            <a:ext cx="9423134" cy="5497263"/>
          </a:xfrm>
          <a:prstGeom prst="rect">
            <a:avLst/>
          </a:prstGeom>
        </p:spPr>
      </p:pic>
      <p:sp>
        <p:nvSpPr>
          <p:cNvPr id="2" name="Title 1"/>
          <p:cNvSpPr>
            <a:spLocks noGrp="1"/>
          </p:cNvSpPr>
          <p:nvPr>
            <p:ph type="title"/>
          </p:nvPr>
        </p:nvSpPr>
        <p:spPr>
          <a:xfrm>
            <a:off x="-57876" y="4962714"/>
            <a:ext cx="9423133" cy="802820"/>
          </a:xfrm>
          <a:solidFill>
            <a:schemeClr val="tx1"/>
          </a:solidFill>
        </p:spPr>
        <p:txBody>
          <a:bodyPr>
            <a:noAutofit/>
          </a:bodyPr>
          <a:lstStyle/>
          <a:p>
            <a:r>
              <a:rPr lang="zh-CN" altLang="en-US" sz="2000" b="1" dirty="0" smtClean="0">
                <a:solidFill>
                  <a:schemeClr val="bg1"/>
                </a:solidFill>
              </a:rPr>
              <a:t>    </a:t>
            </a:r>
            <a:r>
              <a:rPr lang="en-US" altLang="zh-CN" sz="2000" b="1" dirty="0" smtClean="0">
                <a:solidFill>
                  <a:schemeClr val="bg1"/>
                </a:solidFill>
              </a:rPr>
              <a:t>Do</a:t>
            </a:r>
            <a:r>
              <a:rPr lang="zh-CN" altLang="en-US" sz="2000" b="1" dirty="0" smtClean="0">
                <a:solidFill>
                  <a:schemeClr val="bg1"/>
                </a:solidFill>
              </a:rPr>
              <a:t> </a:t>
            </a:r>
            <a:r>
              <a:rPr lang="en-US" altLang="zh-CN" sz="2000" b="1" dirty="0" smtClean="0">
                <a:solidFill>
                  <a:schemeClr val="bg1"/>
                </a:solidFill>
              </a:rPr>
              <a:t>you</a:t>
            </a:r>
            <a:r>
              <a:rPr lang="zh-CN" altLang="en-US" sz="2000" b="1" dirty="0" smtClean="0">
                <a:solidFill>
                  <a:schemeClr val="bg1"/>
                </a:solidFill>
              </a:rPr>
              <a:t> </a:t>
            </a:r>
            <a:r>
              <a:rPr lang="en-US" altLang="zh-CN" sz="2000" b="1" dirty="0" smtClean="0">
                <a:solidFill>
                  <a:schemeClr val="bg1"/>
                </a:solidFill>
              </a:rPr>
              <a:t>know</a:t>
            </a:r>
            <a:r>
              <a:rPr lang="zh-CN" altLang="en-US" sz="2000" b="1" dirty="0" smtClean="0">
                <a:solidFill>
                  <a:schemeClr val="bg1"/>
                </a:solidFill>
              </a:rPr>
              <a:t> </a:t>
            </a:r>
            <a:r>
              <a:rPr lang="en-US" altLang="zh-CN" sz="2000" b="1" dirty="0" smtClean="0">
                <a:solidFill>
                  <a:schemeClr val="bg1"/>
                </a:solidFill>
              </a:rPr>
              <a:t>how</a:t>
            </a:r>
            <a:r>
              <a:rPr lang="zh-CN" altLang="en-US" sz="2000" b="1" dirty="0" smtClean="0">
                <a:solidFill>
                  <a:schemeClr val="bg1"/>
                </a:solidFill>
              </a:rPr>
              <a:t> </a:t>
            </a:r>
            <a:r>
              <a:rPr lang="en-US" altLang="zh-CN" sz="2000" b="1" dirty="0" smtClean="0">
                <a:solidFill>
                  <a:schemeClr val="bg1"/>
                </a:solidFill>
              </a:rPr>
              <a:t>many</a:t>
            </a:r>
            <a:r>
              <a:rPr lang="zh-CN" altLang="en-US" sz="2000" b="1" dirty="0" smtClean="0">
                <a:solidFill>
                  <a:schemeClr val="bg1"/>
                </a:solidFill>
              </a:rPr>
              <a:t> </a:t>
            </a:r>
            <a:r>
              <a:rPr lang="en-US" altLang="zh-CN" sz="2000" b="1" dirty="0" smtClean="0">
                <a:solidFill>
                  <a:schemeClr val="bg1"/>
                </a:solidFill>
              </a:rPr>
              <a:t>natural</a:t>
            </a:r>
            <a:r>
              <a:rPr lang="zh-CN" altLang="en-US" sz="2000" b="1" dirty="0" smtClean="0">
                <a:solidFill>
                  <a:schemeClr val="bg1"/>
                </a:solidFill>
              </a:rPr>
              <a:t> </a:t>
            </a:r>
            <a:r>
              <a:rPr lang="en-US" altLang="zh-CN" sz="2000" b="1" dirty="0" smtClean="0">
                <a:solidFill>
                  <a:schemeClr val="bg1"/>
                </a:solidFill>
              </a:rPr>
              <a:t>hazards</a:t>
            </a:r>
            <a:r>
              <a:rPr lang="zh-CN" altLang="en-US" sz="2000" b="1" dirty="0" smtClean="0">
                <a:solidFill>
                  <a:schemeClr val="bg1"/>
                </a:solidFill>
              </a:rPr>
              <a:t> </a:t>
            </a:r>
            <a:r>
              <a:rPr lang="en-US" altLang="zh-CN" sz="2000" b="1" dirty="0" smtClean="0">
                <a:solidFill>
                  <a:schemeClr val="bg1"/>
                </a:solidFill>
              </a:rPr>
              <a:t>happened</a:t>
            </a:r>
            <a:r>
              <a:rPr lang="zh-CN" altLang="en-US" sz="2000" b="1" dirty="0">
                <a:solidFill>
                  <a:schemeClr val="bg1"/>
                </a:solidFill>
              </a:rPr>
              <a:t> </a:t>
            </a:r>
            <a:r>
              <a:rPr lang="en-US" altLang="zh-CN" sz="2000" b="1" dirty="0" smtClean="0">
                <a:solidFill>
                  <a:schemeClr val="bg1"/>
                </a:solidFill>
              </a:rPr>
              <a:t>on</a:t>
            </a:r>
            <a:r>
              <a:rPr lang="zh-CN" altLang="en-US" sz="2000" b="1" dirty="0" smtClean="0">
                <a:solidFill>
                  <a:schemeClr val="bg1"/>
                </a:solidFill>
              </a:rPr>
              <a:t> </a:t>
            </a:r>
            <a:r>
              <a:rPr lang="en-US" altLang="zh-CN" sz="2000" b="1" dirty="0" smtClean="0">
                <a:solidFill>
                  <a:schemeClr val="bg1"/>
                </a:solidFill>
              </a:rPr>
              <a:t>Earth</a:t>
            </a:r>
            <a:r>
              <a:rPr lang="zh-CN" altLang="en-US" sz="2000" b="1" dirty="0" smtClean="0">
                <a:solidFill>
                  <a:schemeClr val="bg1"/>
                </a:solidFill>
              </a:rPr>
              <a:t> </a:t>
            </a:r>
            <a:r>
              <a:rPr lang="en-US" altLang="zh-CN" sz="2000" b="1" dirty="0" smtClean="0">
                <a:solidFill>
                  <a:schemeClr val="bg1"/>
                </a:solidFill>
              </a:rPr>
              <a:t>within</a:t>
            </a:r>
            <a:r>
              <a:rPr lang="zh-CN" altLang="en-US" sz="2000" b="1" dirty="0" smtClean="0">
                <a:solidFill>
                  <a:schemeClr val="bg1"/>
                </a:solidFill>
              </a:rPr>
              <a:t> </a:t>
            </a:r>
            <a:r>
              <a:rPr lang="en-US" altLang="zh-CN" sz="2000" b="1" dirty="0" smtClean="0">
                <a:solidFill>
                  <a:schemeClr val="bg1"/>
                </a:solidFill>
              </a:rPr>
              <a:t>the</a:t>
            </a:r>
            <a:r>
              <a:rPr lang="zh-CN" altLang="en-US" sz="2000" b="1" dirty="0" smtClean="0">
                <a:solidFill>
                  <a:schemeClr val="bg1"/>
                </a:solidFill>
              </a:rPr>
              <a:t> </a:t>
            </a:r>
            <a:r>
              <a:rPr lang="en-US" altLang="zh-CN" sz="2000" b="1" dirty="0" smtClean="0">
                <a:solidFill>
                  <a:schemeClr val="bg1"/>
                </a:solidFill>
              </a:rPr>
              <a:t>past</a:t>
            </a:r>
            <a:r>
              <a:rPr lang="zh-CN" altLang="en-US" sz="2000" b="1" dirty="0" smtClean="0">
                <a:solidFill>
                  <a:schemeClr val="bg1"/>
                </a:solidFill>
              </a:rPr>
              <a:t> </a:t>
            </a:r>
            <a:r>
              <a:rPr lang="en-US" altLang="zh-CN" sz="2000" b="1" dirty="0" smtClean="0">
                <a:solidFill>
                  <a:schemeClr val="bg1"/>
                </a:solidFill>
              </a:rPr>
              <a:t>2</a:t>
            </a:r>
            <a:r>
              <a:rPr lang="zh-CN" altLang="en-US" sz="2000" b="1" dirty="0" smtClean="0">
                <a:solidFill>
                  <a:schemeClr val="bg1"/>
                </a:solidFill>
              </a:rPr>
              <a:t> </a:t>
            </a:r>
            <a:r>
              <a:rPr lang="en-US" altLang="zh-CN" sz="2000" b="1" dirty="0" smtClean="0">
                <a:solidFill>
                  <a:schemeClr val="bg1"/>
                </a:solidFill>
              </a:rPr>
              <a:t>weeks?</a:t>
            </a:r>
            <a:endParaRPr lang="en-US" sz="2000" b="1" dirty="0">
              <a:solidFill>
                <a:schemeClr val="bg1"/>
              </a:solidFill>
            </a:endParaRPr>
          </a:p>
        </p:txBody>
      </p:sp>
      <p:sp>
        <p:nvSpPr>
          <p:cNvPr id="3" name="Content Placeholder 2"/>
          <p:cNvSpPr>
            <a:spLocks noGrp="1"/>
          </p:cNvSpPr>
          <p:nvPr>
            <p:ph idx="1"/>
          </p:nvPr>
        </p:nvSpPr>
        <p:spPr>
          <a:xfrm>
            <a:off x="243068" y="4974302"/>
            <a:ext cx="2500133" cy="683393"/>
          </a:xfrm>
          <a:solidFill>
            <a:schemeClr val="tx1"/>
          </a:solidFill>
        </p:spPr>
        <p:txBody>
          <a:bodyPr anchor="ctr">
            <a:noAutofit/>
          </a:bodyPr>
          <a:lstStyle/>
          <a:p>
            <a:pPr marL="0" indent="0" algn="ctr">
              <a:buNone/>
            </a:pPr>
            <a:r>
              <a:rPr lang="en-US" altLang="zh-CN" sz="4000" b="1" dirty="0" smtClean="0">
                <a:solidFill>
                  <a:schemeClr val="bg1"/>
                </a:solidFill>
              </a:rPr>
              <a:t>Over</a:t>
            </a:r>
            <a:r>
              <a:rPr lang="zh-CN" altLang="en-US" sz="4000" b="1" dirty="0" smtClean="0">
                <a:solidFill>
                  <a:schemeClr val="bg1"/>
                </a:solidFill>
              </a:rPr>
              <a:t> </a:t>
            </a:r>
            <a:r>
              <a:rPr lang="en-US" altLang="zh-CN" sz="4000" b="1" dirty="0" smtClean="0">
                <a:solidFill>
                  <a:schemeClr val="bg1"/>
                </a:solidFill>
              </a:rPr>
              <a:t>20!!</a:t>
            </a:r>
            <a:endParaRPr lang="en-US" sz="4000" b="1" dirty="0">
              <a:solidFill>
                <a:schemeClr val="bg1"/>
              </a:solidFill>
            </a:endParaRPr>
          </a:p>
        </p:txBody>
      </p:sp>
    </p:spTree>
    <p:extLst>
      <p:ext uri="{BB962C8B-B14F-4D97-AF65-F5344CB8AC3E}">
        <p14:creationId xmlns:p14="http://schemas.microsoft.com/office/powerpoint/2010/main" val="1842404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 calcmode="lin" valueType="num">
                                      <p:cBhvr>
                                        <p:cTn id="7" dur="500" fill="hold"/>
                                        <p:tgtEl>
                                          <p:spTgt spid="3">
                                            <p:bg/>
                                          </p:spTgt>
                                        </p:tgtEl>
                                        <p:attrNameLst>
                                          <p:attrName>ppt_w</p:attrName>
                                        </p:attrNameLst>
                                      </p:cBhvr>
                                      <p:tavLst>
                                        <p:tav tm="0">
                                          <p:val>
                                            <p:fltVal val="0"/>
                                          </p:val>
                                        </p:tav>
                                        <p:tav tm="100000">
                                          <p:val>
                                            <p:strVal val="#ppt_w"/>
                                          </p:val>
                                        </p:tav>
                                      </p:tavLst>
                                    </p:anim>
                                    <p:anim calcmode="lin" valueType="num">
                                      <p:cBhvr>
                                        <p:cTn id="8" dur="500" fill="hold"/>
                                        <p:tgtEl>
                                          <p:spTgt spid="3">
                                            <p:bg/>
                                          </p:spTgt>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p:cTn id="11"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2" dur="500" fill="hold"/>
                                        <p:tgtEl>
                                          <p:spTgt spid="3">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4"/>
          <a:stretch>
            <a:fillRect/>
          </a:stretch>
        </p:blipFill>
        <p:spPr>
          <a:xfrm>
            <a:off x="2459982" y="0"/>
            <a:ext cx="8580880" cy="5715000"/>
          </a:xfrm>
          <a:prstGeom prst="rect">
            <a:avLst/>
          </a:prstGeom>
        </p:spPr>
      </p:pic>
      <p:pic>
        <p:nvPicPr>
          <p:cNvPr id="8" name="Picture 7"/>
          <p:cNvPicPr>
            <a:picLocks noChangeAspect="1"/>
          </p:cNvPicPr>
          <p:nvPr/>
        </p:nvPicPr>
        <p:blipFill>
          <a:blip r:embed="rId5"/>
          <a:stretch>
            <a:fillRect/>
          </a:stretch>
        </p:blipFill>
        <p:spPr>
          <a:xfrm>
            <a:off x="-5177115" y="-475271"/>
            <a:ext cx="9654986" cy="5789221"/>
          </a:xfrm>
          <a:prstGeom prst="rect">
            <a:avLst/>
          </a:prstGeom>
        </p:spPr>
      </p:pic>
      <p:sp>
        <p:nvSpPr>
          <p:cNvPr id="6" name="Title 1"/>
          <p:cNvSpPr txBox="1">
            <a:spLocks/>
          </p:cNvSpPr>
          <p:nvPr/>
        </p:nvSpPr>
        <p:spPr>
          <a:xfrm>
            <a:off x="-1" y="4962714"/>
            <a:ext cx="9423133" cy="802820"/>
          </a:xfrm>
          <a:prstGeom prst="rect">
            <a:avLst/>
          </a:prstGeom>
          <a:solidFill>
            <a:schemeClr val="tx1"/>
          </a:solidFill>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zh-CN" altLang="en-US" sz="2000" b="1" dirty="0" smtClean="0">
                <a:solidFill>
                  <a:schemeClr val="bg1"/>
                </a:solidFill>
              </a:rPr>
              <a:t>  </a:t>
            </a:r>
            <a:r>
              <a:rPr lang="en-US" altLang="zh-CN" sz="2000" b="1" dirty="0" smtClean="0">
                <a:solidFill>
                  <a:schemeClr val="bg1"/>
                </a:solidFill>
              </a:rPr>
              <a:t>Change</a:t>
            </a:r>
            <a:r>
              <a:rPr lang="zh-CN" altLang="en-US" sz="2000" b="1" dirty="0" smtClean="0">
                <a:solidFill>
                  <a:schemeClr val="bg1"/>
                </a:solidFill>
              </a:rPr>
              <a:t> </a:t>
            </a:r>
            <a:r>
              <a:rPr lang="en-US" altLang="zh-CN" sz="2000" b="1" dirty="0" smtClean="0">
                <a:solidFill>
                  <a:schemeClr val="bg1"/>
                </a:solidFill>
              </a:rPr>
              <a:t>global</a:t>
            </a:r>
            <a:r>
              <a:rPr lang="zh-CN" altLang="en-US" sz="2000" b="1" dirty="0" smtClean="0">
                <a:solidFill>
                  <a:schemeClr val="bg1"/>
                </a:solidFill>
              </a:rPr>
              <a:t> </a:t>
            </a:r>
            <a:endParaRPr lang="en-US" sz="2000" b="1" dirty="0">
              <a:solidFill>
                <a:schemeClr val="bg1"/>
              </a:solidFill>
            </a:endParaRPr>
          </a:p>
        </p:txBody>
      </p:sp>
    </p:spTree>
    <p:extLst>
      <p:ext uri="{BB962C8B-B14F-4D97-AF65-F5344CB8AC3E}">
        <p14:creationId xmlns:p14="http://schemas.microsoft.com/office/powerpoint/2010/main" val="59875000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4"/>
          <a:stretch>
            <a:fillRect/>
          </a:stretch>
        </p:blipFill>
        <p:spPr>
          <a:xfrm>
            <a:off x="0" y="-43776"/>
            <a:ext cx="9468091" cy="6326757"/>
          </a:xfrm>
          <a:prstGeom prst="rect">
            <a:avLst/>
          </a:prstGeom>
        </p:spPr>
      </p:pic>
      <p:sp>
        <p:nvSpPr>
          <p:cNvPr id="4" name="Title 1"/>
          <p:cNvSpPr txBox="1">
            <a:spLocks/>
          </p:cNvSpPr>
          <p:nvPr/>
        </p:nvSpPr>
        <p:spPr>
          <a:xfrm>
            <a:off x="-1" y="4962714"/>
            <a:ext cx="9423133" cy="802820"/>
          </a:xfrm>
          <a:prstGeom prst="rect">
            <a:avLst/>
          </a:prstGeom>
          <a:solidFill>
            <a:schemeClr val="tx1"/>
          </a:solidFill>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zh-CN" altLang="en-US" sz="2000" b="1" dirty="0" smtClean="0">
                <a:solidFill>
                  <a:schemeClr val="bg1"/>
                </a:solidFill>
              </a:rPr>
              <a:t>   </a:t>
            </a:r>
            <a:r>
              <a:rPr lang="en-US" altLang="zh-CN" sz="2000" b="1" dirty="0" smtClean="0">
                <a:solidFill>
                  <a:schemeClr val="bg1"/>
                </a:solidFill>
              </a:rPr>
              <a:t>Real</a:t>
            </a:r>
            <a:r>
              <a:rPr lang="zh-CN" altLang="en-US" sz="2000" b="1" dirty="0" smtClean="0">
                <a:solidFill>
                  <a:schemeClr val="bg1"/>
                </a:solidFill>
              </a:rPr>
              <a:t> </a:t>
            </a:r>
            <a:r>
              <a:rPr lang="en-US" altLang="zh-CN" sz="2000" b="1" dirty="0" smtClean="0">
                <a:solidFill>
                  <a:schemeClr val="bg1"/>
                </a:solidFill>
              </a:rPr>
              <a:t>time</a:t>
            </a:r>
            <a:r>
              <a:rPr lang="zh-CN" altLang="en-US" sz="2000" b="1" dirty="0" smtClean="0">
                <a:solidFill>
                  <a:schemeClr val="bg1"/>
                </a:solidFill>
              </a:rPr>
              <a:t> </a:t>
            </a:r>
            <a:r>
              <a:rPr lang="en-US" altLang="zh-CN" sz="2000" b="1" dirty="0" smtClean="0">
                <a:solidFill>
                  <a:schemeClr val="bg1"/>
                </a:solidFill>
              </a:rPr>
              <a:t>coverage</a:t>
            </a:r>
            <a:r>
              <a:rPr lang="zh-CN" altLang="en-US" sz="2000" b="1" dirty="0" smtClean="0">
                <a:solidFill>
                  <a:schemeClr val="bg1"/>
                </a:solidFill>
              </a:rPr>
              <a:t> </a:t>
            </a:r>
            <a:r>
              <a:rPr lang="en-US" altLang="zh-CN" sz="2000" b="1" dirty="0" smtClean="0">
                <a:solidFill>
                  <a:schemeClr val="bg1"/>
                </a:solidFill>
              </a:rPr>
              <a:t>of</a:t>
            </a:r>
            <a:r>
              <a:rPr lang="zh-CN" altLang="en-US" sz="2000" b="1" dirty="0" smtClean="0">
                <a:solidFill>
                  <a:schemeClr val="bg1"/>
                </a:solidFill>
              </a:rPr>
              <a:t> </a:t>
            </a:r>
            <a:r>
              <a:rPr lang="en-US" altLang="zh-CN" sz="2000" b="1" dirty="0" smtClean="0">
                <a:solidFill>
                  <a:schemeClr val="bg1"/>
                </a:solidFill>
              </a:rPr>
              <a:t>natural</a:t>
            </a:r>
            <a:r>
              <a:rPr lang="zh-CN" altLang="en-US" sz="2000" b="1" dirty="0" smtClean="0">
                <a:solidFill>
                  <a:schemeClr val="bg1"/>
                </a:solidFill>
              </a:rPr>
              <a:t> </a:t>
            </a:r>
            <a:r>
              <a:rPr lang="en-US" altLang="zh-CN" sz="2000" b="1" dirty="0" smtClean="0">
                <a:solidFill>
                  <a:schemeClr val="bg1"/>
                </a:solidFill>
              </a:rPr>
              <a:t>hazards</a:t>
            </a:r>
            <a:r>
              <a:rPr lang="zh-CN" altLang="en-US" sz="2000" b="1" dirty="0" smtClean="0">
                <a:solidFill>
                  <a:schemeClr val="bg1"/>
                </a:solidFill>
              </a:rPr>
              <a:t> </a:t>
            </a:r>
            <a:r>
              <a:rPr lang="en-US" altLang="zh-CN" sz="2000" b="1" dirty="0" smtClean="0">
                <a:solidFill>
                  <a:schemeClr val="bg1"/>
                </a:solidFill>
              </a:rPr>
              <a:t>world</a:t>
            </a:r>
            <a:r>
              <a:rPr lang="zh-CN" altLang="en-US" sz="2000" b="1" dirty="0" smtClean="0">
                <a:solidFill>
                  <a:schemeClr val="bg1"/>
                </a:solidFill>
              </a:rPr>
              <a:t> </a:t>
            </a:r>
            <a:r>
              <a:rPr lang="en-US" altLang="zh-CN" sz="2000" b="1" dirty="0" smtClean="0">
                <a:solidFill>
                  <a:schemeClr val="bg1"/>
                </a:solidFill>
              </a:rPr>
              <a:t>wide</a:t>
            </a:r>
            <a:endParaRPr lang="en-US" sz="2000" b="1" dirty="0">
              <a:solidFill>
                <a:schemeClr val="bg1"/>
              </a:solidFill>
            </a:endParaRPr>
          </a:p>
        </p:txBody>
      </p:sp>
    </p:spTree>
    <p:extLst>
      <p:ext uri="{BB962C8B-B14F-4D97-AF65-F5344CB8AC3E}">
        <p14:creationId xmlns:p14="http://schemas.microsoft.com/office/powerpoint/2010/main" val="3478116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0" y="-1"/>
            <a:ext cx="9144000" cy="6417129"/>
          </a:xfrm>
          <a:prstGeom prst="rect">
            <a:avLst/>
          </a:prstGeom>
        </p:spPr>
      </p:pic>
      <p:sp>
        <p:nvSpPr>
          <p:cNvPr id="3" name="Title 1"/>
          <p:cNvSpPr txBox="1">
            <a:spLocks/>
          </p:cNvSpPr>
          <p:nvPr/>
        </p:nvSpPr>
        <p:spPr>
          <a:xfrm>
            <a:off x="-1" y="4962714"/>
            <a:ext cx="9423133" cy="802820"/>
          </a:xfrm>
          <a:prstGeom prst="rect">
            <a:avLst/>
          </a:prstGeom>
          <a:solidFill>
            <a:schemeClr val="tx1"/>
          </a:solidFill>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zh-CN" altLang="en-US" sz="2000" b="1" dirty="0" smtClean="0">
                <a:solidFill>
                  <a:schemeClr val="bg1"/>
                </a:solidFill>
              </a:rPr>
              <a:t>  </a:t>
            </a:r>
            <a:r>
              <a:rPr lang="en-US" altLang="zh-CN" sz="2000" b="1" dirty="0" smtClean="0">
                <a:solidFill>
                  <a:schemeClr val="bg1"/>
                </a:solidFill>
              </a:rPr>
              <a:t>Communicate</a:t>
            </a:r>
            <a:r>
              <a:rPr lang="zh-CN" altLang="en-US" sz="2000" b="1" dirty="0" smtClean="0">
                <a:solidFill>
                  <a:schemeClr val="bg1"/>
                </a:solidFill>
              </a:rPr>
              <a:t> </a:t>
            </a:r>
            <a:r>
              <a:rPr lang="en-US" altLang="zh-CN" sz="2000" b="1" dirty="0" smtClean="0">
                <a:solidFill>
                  <a:schemeClr val="bg1"/>
                </a:solidFill>
              </a:rPr>
              <a:t>about</a:t>
            </a:r>
            <a:r>
              <a:rPr lang="zh-CN" altLang="en-US" sz="2000" b="1" dirty="0" smtClean="0">
                <a:solidFill>
                  <a:schemeClr val="bg1"/>
                </a:solidFill>
              </a:rPr>
              <a:t> </a:t>
            </a:r>
            <a:r>
              <a:rPr lang="en-US" altLang="zh-CN" sz="2000" b="1" dirty="0" smtClean="0">
                <a:solidFill>
                  <a:schemeClr val="bg1"/>
                </a:solidFill>
              </a:rPr>
              <a:t>our</a:t>
            </a:r>
            <a:r>
              <a:rPr lang="zh-CN" altLang="en-US" sz="2000" b="1" dirty="0" smtClean="0">
                <a:solidFill>
                  <a:schemeClr val="bg1"/>
                </a:solidFill>
              </a:rPr>
              <a:t> </a:t>
            </a:r>
            <a:r>
              <a:rPr lang="en-US" altLang="zh-CN" sz="2000" b="1" dirty="0" smtClean="0">
                <a:solidFill>
                  <a:schemeClr val="bg1"/>
                </a:solidFill>
              </a:rPr>
              <a:t>changing</a:t>
            </a:r>
            <a:r>
              <a:rPr lang="zh-CN" altLang="en-US" sz="2000" b="1" dirty="0" smtClean="0">
                <a:solidFill>
                  <a:schemeClr val="bg1"/>
                </a:solidFill>
              </a:rPr>
              <a:t> </a:t>
            </a:r>
            <a:r>
              <a:rPr lang="en-US" altLang="zh-CN" sz="2000" b="1" dirty="0" smtClean="0">
                <a:solidFill>
                  <a:schemeClr val="bg1"/>
                </a:solidFill>
              </a:rPr>
              <a:t>planet</a:t>
            </a:r>
            <a:r>
              <a:rPr lang="zh-CN" altLang="en-US" sz="2000" b="1" dirty="0" smtClean="0">
                <a:solidFill>
                  <a:schemeClr val="bg1"/>
                </a:solidFill>
              </a:rPr>
              <a:t> </a:t>
            </a:r>
            <a:r>
              <a:rPr lang="en-US" altLang="zh-CN" sz="2000" b="1" dirty="0" smtClean="0">
                <a:solidFill>
                  <a:schemeClr val="bg1"/>
                </a:solidFill>
              </a:rPr>
              <a:t>using</a:t>
            </a:r>
            <a:r>
              <a:rPr lang="zh-CN" altLang="en-US" sz="2000" b="1" dirty="0" smtClean="0">
                <a:solidFill>
                  <a:schemeClr val="bg1"/>
                </a:solidFill>
              </a:rPr>
              <a:t> </a:t>
            </a:r>
            <a:r>
              <a:rPr lang="en-US" altLang="zh-CN" sz="2000" b="1" dirty="0" smtClean="0">
                <a:solidFill>
                  <a:schemeClr val="bg1"/>
                </a:solidFill>
              </a:rPr>
              <a:t>big</a:t>
            </a:r>
            <a:r>
              <a:rPr lang="zh-CN" altLang="en-US" sz="2000" b="1" dirty="0" smtClean="0">
                <a:solidFill>
                  <a:schemeClr val="bg1"/>
                </a:solidFill>
              </a:rPr>
              <a:t> </a:t>
            </a:r>
            <a:r>
              <a:rPr lang="en-US" altLang="zh-CN" sz="2000" b="1" dirty="0" smtClean="0">
                <a:solidFill>
                  <a:schemeClr val="bg1"/>
                </a:solidFill>
              </a:rPr>
              <a:t>data</a:t>
            </a:r>
            <a:r>
              <a:rPr lang="zh-CN" altLang="en-US" sz="2000" b="1" dirty="0" smtClean="0">
                <a:solidFill>
                  <a:schemeClr val="bg1"/>
                </a:solidFill>
              </a:rPr>
              <a:t> </a:t>
            </a:r>
            <a:endParaRPr lang="en-US" sz="2000" b="1" dirty="0">
              <a:solidFill>
                <a:schemeClr val="bg1"/>
              </a:solidFill>
            </a:endParaRPr>
          </a:p>
        </p:txBody>
      </p:sp>
    </p:spTree>
    <p:extLst>
      <p:ext uri="{BB962C8B-B14F-4D97-AF65-F5344CB8AC3E}">
        <p14:creationId xmlns:p14="http://schemas.microsoft.com/office/powerpoint/2010/main" val="6995686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0" y="-372249"/>
            <a:ext cx="9143999" cy="6440555"/>
          </a:xfrm>
          <a:prstGeom prst="rect">
            <a:avLst/>
          </a:prstGeom>
        </p:spPr>
      </p:pic>
      <p:sp>
        <p:nvSpPr>
          <p:cNvPr id="3" name="Title 1"/>
          <p:cNvSpPr txBox="1">
            <a:spLocks/>
          </p:cNvSpPr>
          <p:nvPr/>
        </p:nvSpPr>
        <p:spPr>
          <a:xfrm>
            <a:off x="-1" y="4962714"/>
            <a:ext cx="9423133" cy="802820"/>
          </a:xfrm>
          <a:prstGeom prst="rect">
            <a:avLst/>
          </a:prstGeom>
          <a:solidFill>
            <a:schemeClr val="tx1"/>
          </a:solidFill>
        </p:spPr>
        <p:txBody>
          <a:bodyPr vert="horz" lIns="91440" tIns="45720" rIns="91440" bIns="4572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zh-CN" altLang="en-US" sz="2000" b="1" dirty="0" smtClean="0">
                <a:solidFill>
                  <a:schemeClr val="bg1"/>
                </a:solidFill>
              </a:rPr>
              <a:t>  </a:t>
            </a:r>
            <a:r>
              <a:rPr lang="en-US" altLang="zh-CN" sz="2000" b="1" dirty="0" smtClean="0">
                <a:solidFill>
                  <a:schemeClr val="bg1"/>
                </a:solidFill>
              </a:rPr>
              <a:t>Make</a:t>
            </a:r>
            <a:r>
              <a:rPr lang="zh-CN" altLang="en-US" sz="2000" b="1" dirty="0" smtClean="0">
                <a:solidFill>
                  <a:schemeClr val="bg1"/>
                </a:solidFill>
              </a:rPr>
              <a:t> </a:t>
            </a:r>
            <a:r>
              <a:rPr lang="en-US" altLang="zh-CN" sz="2000" b="1" dirty="0" smtClean="0">
                <a:solidFill>
                  <a:schemeClr val="bg1"/>
                </a:solidFill>
              </a:rPr>
              <a:t>positive</a:t>
            </a:r>
            <a:r>
              <a:rPr lang="zh-CN" altLang="en-US" sz="2000" b="1" dirty="0" smtClean="0">
                <a:solidFill>
                  <a:schemeClr val="bg1"/>
                </a:solidFill>
              </a:rPr>
              <a:t> </a:t>
            </a:r>
            <a:r>
              <a:rPr lang="en-US" altLang="zh-CN" sz="2000" b="1" dirty="0" smtClean="0">
                <a:solidFill>
                  <a:schemeClr val="bg1"/>
                </a:solidFill>
              </a:rPr>
              <a:t>social</a:t>
            </a:r>
            <a:r>
              <a:rPr lang="zh-CN" altLang="en-US" sz="2000" b="1" dirty="0" smtClean="0">
                <a:solidFill>
                  <a:schemeClr val="bg1"/>
                </a:solidFill>
              </a:rPr>
              <a:t> </a:t>
            </a:r>
            <a:r>
              <a:rPr lang="en-US" altLang="zh-CN" sz="2000" b="1" dirty="0" smtClean="0">
                <a:solidFill>
                  <a:schemeClr val="bg1"/>
                </a:solidFill>
              </a:rPr>
              <a:t>impact</a:t>
            </a:r>
            <a:r>
              <a:rPr lang="zh-CN" altLang="en-US" sz="2000" b="1" dirty="0" smtClean="0">
                <a:solidFill>
                  <a:schemeClr val="bg1"/>
                </a:solidFill>
              </a:rPr>
              <a:t> </a:t>
            </a:r>
            <a:r>
              <a:rPr lang="en-US" altLang="zh-CN" sz="2000" b="1" dirty="0" smtClean="0">
                <a:solidFill>
                  <a:schemeClr val="bg1"/>
                </a:solidFill>
              </a:rPr>
              <a:t>by</a:t>
            </a:r>
            <a:r>
              <a:rPr lang="zh-CN" altLang="en-US" sz="2000" b="1" dirty="0" smtClean="0">
                <a:solidFill>
                  <a:schemeClr val="bg1"/>
                </a:solidFill>
              </a:rPr>
              <a:t> </a:t>
            </a:r>
            <a:r>
              <a:rPr lang="en-US" altLang="zh-CN" sz="2000" b="1" dirty="0" smtClean="0">
                <a:solidFill>
                  <a:schemeClr val="bg1"/>
                </a:solidFill>
              </a:rPr>
              <a:t>sharing</a:t>
            </a:r>
            <a:r>
              <a:rPr lang="zh-CN" altLang="en-US" sz="2000" b="1" dirty="0" smtClean="0">
                <a:solidFill>
                  <a:schemeClr val="bg1"/>
                </a:solidFill>
              </a:rPr>
              <a:t> </a:t>
            </a:r>
            <a:r>
              <a:rPr lang="en-US" altLang="zh-CN" sz="2000" b="1" dirty="0" smtClean="0">
                <a:solidFill>
                  <a:schemeClr val="bg1"/>
                </a:solidFill>
              </a:rPr>
              <a:t>information</a:t>
            </a:r>
            <a:r>
              <a:rPr lang="zh-CN" altLang="en-US" sz="2000" b="1" dirty="0" smtClean="0">
                <a:solidFill>
                  <a:schemeClr val="bg1"/>
                </a:solidFill>
              </a:rPr>
              <a:t> </a:t>
            </a:r>
            <a:r>
              <a:rPr lang="en-US" altLang="zh-CN" sz="2000" b="1" dirty="0" smtClean="0">
                <a:solidFill>
                  <a:schemeClr val="bg1"/>
                </a:solidFill>
              </a:rPr>
              <a:t>and</a:t>
            </a:r>
            <a:r>
              <a:rPr lang="zh-CN" altLang="en-US" sz="2000" b="1" dirty="0" smtClean="0">
                <a:solidFill>
                  <a:schemeClr val="bg1"/>
                </a:solidFill>
              </a:rPr>
              <a:t> </a:t>
            </a:r>
            <a:r>
              <a:rPr lang="en-US" altLang="zh-CN" sz="2000" b="1" dirty="0" smtClean="0">
                <a:solidFill>
                  <a:schemeClr val="bg1"/>
                </a:solidFill>
              </a:rPr>
              <a:t>personal</a:t>
            </a:r>
            <a:r>
              <a:rPr lang="zh-CN" altLang="en-US" sz="2000" b="1" dirty="0" smtClean="0">
                <a:solidFill>
                  <a:schemeClr val="bg1"/>
                </a:solidFill>
              </a:rPr>
              <a:t> </a:t>
            </a:r>
            <a:r>
              <a:rPr lang="en-US" altLang="zh-CN" sz="2000" b="1" dirty="0" smtClean="0">
                <a:solidFill>
                  <a:schemeClr val="bg1"/>
                </a:solidFill>
              </a:rPr>
              <a:t>experience</a:t>
            </a:r>
            <a:r>
              <a:rPr lang="zh-CN" altLang="en-US" sz="2000" b="1" dirty="0" smtClean="0">
                <a:solidFill>
                  <a:schemeClr val="bg1"/>
                </a:solidFill>
              </a:rPr>
              <a:t> </a:t>
            </a:r>
            <a:endParaRPr lang="en-US" sz="2000" b="1" dirty="0">
              <a:solidFill>
                <a:schemeClr val="bg1"/>
              </a:solidFill>
            </a:endParaRPr>
          </a:p>
        </p:txBody>
      </p:sp>
    </p:spTree>
    <p:extLst>
      <p:ext uri="{BB962C8B-B14F-4D97-AF65-F5344CB8AC3E}">
        <p14:creationId xmlns:p14="http://schemas.microsoft.com/office/powerpoint/2010/main" val="20967860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8871" y="1824870"/>
            <a:ext cx="6710082" cy="1176828"/>
          </a:xfrm>
        </p:spPr>
        <p:txBody>
          <a:bodyPr/>
          <a:lstStyle/>
          <a:p>
            <a:r>
              <a:rPr lang="en-US" altLang="zh-CN" dirty="0" smtClean="0"/>
              <a:t>DEMO</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253183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45720"/>
            <a:ext cx="10058400" cy="6035040"/>
          </a:xfrm>
          <a:prstGeom prst="rect">
            <a:avLst/>
          </a:prstGeom>
        </p:spPr>
      </p:pic>
      <p:sp>
        <p:nvSpPr>
          <p:cNvPr id="6" name="Rectangle 5"/>
          <p:cNvSpPr/>
          <p:nvPr/>
        </p:nvSpPr>
        <p:spPr>
          <a:xfrm>
            <a:off x="4098376" y="2703291"/>
            <a:ext cx="947247" cy="308418"/>
          </a:xfrm>
          <a:prstGeom prst="rect">
            <a:avLst/>
          </a:prstGeom>
        </p:spPr>
        <p:txBody>
          <a:bodyPr wrap="none">
            <a:spAutoFit/>
          </a:bodyPr>
          <a:lstStyle/>
          <a:p>
            <a:r>
              <a:rPr lang="en-US" altLang="zh-CN" dirty="0"/>
              <a:t>Earth</a:t>
            </a:r>
            <a:r>
              <a:rPr lang="zh-CN" altLang="en-US" dirty="0"/>
              <a:t> </a:t>
            </a:r>
            <a:r>
              <a:rPr lang="en-US" altLang="zh-CN" dirty="0"/>
              <a:t>Care</a:t>
            </a:r>
            <a:endParaRPr lang="en-US" dirty="0"/>
          </a:p>
        </p:txBody>
      </p:sp>
      <p:sp>
        <p:nvSpPr>
          <p:cNvPr id="7" name="Content Placeholder 3"/>
          <p:cNvSpPr>
            <a:spLocks noGrp="1"/>
          </p:cNvSpPr>
          <p:nvPr>
            <p:ph idx="1"/>
          </p:nvPr>
        </p:nvSpPr>
        <p:spPr>
          <a:xfrm>
            <a:off x="381966" y="421759"/>
            <a:ext cx="6875362" cy="747284"/>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altLang="zh-CN" dirty="0" smtClean="0">
                <a:solidFill>
                  <a:schemeClr val="bg1"/>
                </a:solidFill>
              </a:rPr>
              <a:t>Earth</a:t>
            </a:r>
            <a:r>
              <a:rPr lang="zh-CN" altLang="en-US" dirty="0" smtClean="0">
                <a:solidFill>
                  <a:schemeClr val="bg1"/>
                </a:solidFill>
              </a:rPr>
              <a:t> </a:t>
            </a:r>
            <a:r>
              <a:rPr lang="en-US" altLang="zh-CN" dirty="0" smtClean="0">
                <a:solidFill>
                  <a:schemeClr val="bg1"/>
                </a:solidFill>
              </a:rPr>
              <a:t>Care</a:t>
            </a:r>
            <a:r>
              <a:rPr lang="zh-CN" altLang="en-US" dirty="0" smtClean="0">
                <a:solidFill>
                  <a:schemeClr val="bg1"/>
                </a:solidFill>
              </a:rPr>
              <a:t> </a:t>
            </a:r>
            <a:r>
              <a:rPr lang="en-US" altLang="zh-CN" dirty="0" smtClean="0">
                <a:solidFill>
                  <a:schemeClr val="bg1"/>
                </a:solidFill>
              </a:rPr>
              <a:t>for</a:t>
            </a:r>
            <a:r>
              <a:rPr lang="zh-CN" altLang="en-US" dirty="0" smtClean="0">
                <a:solidFill>
                  <a:schemeClr val="bg1"/>
                </a:solidFill>
              </a:rPr>
              <a:t> </a:t>
            </a:r>
            <a:r>
              <a:rPr lang="en-US" altLang="zh-CN" dirty="0" smtClean="0">
                <a:solidFill>
                  <a:schemeClr val="bg1"/>
                </a:solidFill>
              </a:rPr>
              <a:t>a</a:t>
            </a:r>
            <a:r>
              <a:rPr lang="zh-CN" altLang="en-US" dirty="0" smtClean="0">
                <a:solidFill>
                  <a:schemeClr val="bg1"/>
                </a:solidFill>
              </a:rPr>
              <a:t> </a:t>
            </a:r>
            <a:r>
              <a:rPr lang="en-US" altLang="zh-CN" dirty="0" smtClean="0">
                <a:solidFill>
                  <a:schemeClr val="bg1"/>
                </a:solidFill>
              </a:rPr>
              <a:t>better</a:t>
            </a:r>
            <a:r>
              <a:rPr lang="zh-CN" altLang="en-US" dirty="0" smtClean="0">
                <a:solidFill>
                  <a:schemeClr val="bg1"/>
                </a:solidFill>
              </a:rPr>
              <a:t> </a:t>
            </a:r>
            <a:r>
              <a:rPr lang="en-US" altLang="zh-CN" dirty="0" smtClean="0">
                <a:solidFill>
                  <a:schemeClr val="bg1"/>
                </a:solidFill>
              </a:rPr>
              <a:t>world</a:t>
            </a:r>
            <a:endParaRPr lang="en-US" dirty="0">
              <a:solidFill>
                <a:schemeClr val="bg1"/>
              </a:solidFill>
            </a:endParaRPr>
          </a:p>
        </p:txBody>
      </p:sp>
    </p:spTree>
    <p:extLst>
      <p:ext uri="{BB962C8B-B14F-4D97-AF65-F5344CB8AC3E}">
        <p14:creationId xmlns:p14="http://schemas.microsoft.com/office/powerpoint/2010/main" val="68557705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298</TotalTime>
  <Words>343</Words>
  <Application>Microsoft Macintosh PowerPoint</Application>
  <PresentationFormat>On-screen Show (16:10)</PresentationFormat>
  <Paragraphs>65</Paragraphs>
  <Slides>8</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Calibri</vt:lpstr>
      <vt:lpstr>Calibri Light</vt:lpstr>
      <vt:lpstr>DengXian</vt:lpstr>
      <vt:lpstr>宋体</vt:lpstr>
      <vt:lpstr>Arial</vt:lpstr>
      <vt:lpstr>Office Theme</vt:lpstr>
      <vt:lpstr>Earth Care</vt:lpstr>
      <vt:lpstr>    Do you know how many natural hazards happened on Earth within the past 2 weeks?</vt:lpstr>
      <vt:lpstr>PowerPoint Presentation</vt:lpstr>
      <vt:lpstr>PowerPoint Presentation</vt:lpstr>
      <vt:lpstr>PowerPoint Presentation</vt:lpstr>
      <vt:lpstr>PowerPoint Presentation</vt:lpstr>
      <vt:lpstr>DEMO</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Guo, Yuepei</cp:lastModifiedBy>
  <cp:revision>25</cp:revision>
  <dcterms:created xsi:type="dcterms:W3CDTF">2016-04-21T19:58:56Z</dcterms:created>
  <dcterms:modified xsi:type="dcterms:W3CDTF">2016-04-24T22:27:23Z</dcterms:modified>
</cp:coreProperties>
</file>

<file path=docProps/thumbnail.jpeg>
</file>